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ink/ink1.xml" ContentType="application/inkml+xml"/>
  <Override PartName="/ppt/ink/ink2.xml" ContentType="application/inkml+xml"/>
  <Override PartName="/ppt/ink/ink3.xml" ContentType="application/inkml+xml"/>
  <Override PartName="/ppt/ink/ink4.xml" ContentType="application/inkml+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48" r:id="rId1"/>
  </p:sldMasterIdLst>
  <p:notesMasterIdLst>
    <p:notesMasterId r:id="rId14"/>
  </p:notesMasterIdLst>
  <p:handoutMasterIdLst>
    <p:handoutMasterId r:id="rId15"/>
  </p:handoutMasterIdLst>
  <p:sldIdLst>
    <p:sldId id="258" r:id="rId2"/>
    <p:sldId id="259" r:id="rId3"/>
    <p:sldId id="260" r:id="rId4"/>
    <p:sldId id="261" r:id="rId5"/>
    <p:sldId id="262" r:id="rId6"/>
    <p:sldId id="263" r:id="rId7"/>
    <p:sldId id="265" r:id="rId8"/>
    <p:sldId id="266" r:id="rId9"/>
    <p:sldId id="267" r:id="rId10"/>
    <p:sldId id="268" r:id="rId11"/>
    <p:sldId id="269" r:id="rId12"/>
    <p:sldId id="270" r:id="rId13"/>
  </p:sldIdLst>
  <p:sldSz cx="9144000" cy="6858000" type="screen4x3"/>
  <p:notesSz cx="6858000" cy="9144000"/>
  <p:defaultTextStyle>
    <a:defPPr>
      <a:defRPr lang="en-US"/>
    </a:defPPr>
    <a:lvl1pPr algn="l" defTabSz="457200" rtl="0" fontAlgn="base">
      <a:spcBef>
        <a:spcPct val="0"/>
      </a:spcBef>
      <a:spcAft>
        <a:spcPct val="0"/>
      </a:spcAft>
      <a:defRPr sz="2400" kern="1200">
        <a:solidFill>
          <a:schemeClr val="tx1"/>
        </a:solidFill>
        <a:latin typeface="Arial" panose="020B0604020202020204" pitchFamily="34" charset="0"/>
        <a:ea typeface="ヒラギノ角ゴ Pro W3" charset="0"/>
        <a:cs typeface="ヒラギノ角ゴ Pro W3" charset="0"/>
      </a:defRPr>
    </a:lvl1pPr>
    <a:lvl2pPr marL="457200" algn="l" defTabSz="457200" rtl="0" fontAlgn="base">
      <a:spcBef>
        <a:spcPct val="0"/>
      </a:spcBef>
      <a:spcAft>
        <a:spcPct val="0"/>
      </a:spcAft>
      <a:defRPr sz="2400" kern="1200">
        <a:solidFill>
          <a:schemeClr val="tx1"/>
        </a:solidFill>
        <a:latin typeface="Arial" panose="020B0604020202020204" pitchFamily="34" charset="0"/>
        <a:ea typeface="ヒラギノ角ゴ Pro W3" charset="0"/>
        <a:cs typeface="ヒラギノ角ゴ Pro W3" charset="0"/>
      </a:defRPr>
    </a:lvl2pPr>
    <a:lvl3pPr marL="914400" algn="l" defTabSz="457200" rtl="0" fontAlgn="base">
      <a:spcBef>
        <a:spcPct val="0"/>
      </a:spcBef>
      <a:spcAft>
        <a:spcPct val="0"/>
      </a:spcAft>
      <a:defRPr sz="2400" kern="1200">
        <a:solidFill>
          <a:schemeClr val="tx1"/>
        </a:solidFill>
        <a:latin typeface="Arial" panose="020B0604020202020204" pitchFamily="34" charset="0"/>
        <a:ea typeface="ヒラギノ角ゴ Pro W3" charset="0"/>
        <a:cs typeface="ヒラギノ角ゴ Pro W3" charset="0"/>
      </a:defRPr>
    </a:lvl3pPr>
    <a:lvl4pPr marL="1371600" algn="l" defTabSz="457200" rtl="0" fontAlgn="base">
      <a:spcBef>
        <a:spcPct val="0"/>
      </a:spcBef>
      <a:spcAft>
        <a:spcPct val="0"/>
      </a:spcAft>
      <a:defRPr sz="2400" kern="1200">
        <a:solidFill>
          <a:schemeClr val="tx1"/>
        </a:solidFill>
        <a:latin typeface="Arial" panose="020B0604020202020204" pitchFamily="34" charset="0"/>
        <a:ea typeface="ヒラギノ角ゴ Pro W3" charset="0"/>
        <a:cs typeface="ヒラギノ角ゴ Pro W3" charset="0"/>
      </a:defRPr>
    </a:lvl4pPr>
    <a:lvl5pPr marL="1828800" algn="l" defTabSz="457200" rtl="0" fontAlgn="base">
      <a:spcBef>
        <a:spcPct val="0"/>
      </a:spcBef>
      <a:spcAft>
        <a:spcPct val="0"/>
      </a:spcAft>
      <a:defRPr sz="2400" kern="1200">
        <a:solidFill>
          <a:schemeClr val="tx1"/>
        </a:solidFill>
        <a:latin typeface="Arial" panose="020B0604020202020204" pitchFamily="34" charset="0"/>
        <a:ea typeface="ヒラギノ角ゴ Pro W3" charset="0"/>
        <a:cs typeface="ヒラギノ角ゴ Pro W3" charset="0"/>
      </a:defRPr>
    </a:lvl5pPr>
    <a:lvl6pPr marL="2286000" algn="l" defTabSz="914400" rtl="0" eaLnBrk="1" latinLnBrk="0" hangingPunct="1">
      <a:defRPr sz="2400" kern="1200">
        <a:solidFill>
          <a:schemeClr val="tx1"/>
        </a:solidFill>
        <a:latin typeface="Arial" panose="020B0604020202020204" pitchFamily="34" charset="0"/>
        <a:ea typeface="ヒラギノ角ゴ Pro W3" charset="0"/>
        <a:cs typeface="ヒラギノ角ゴ Pro W3" charset="0"/>
      </a:defRPr>
    </a:lvl6pPr>
    <a:lvl7pPr marL="2743200" algn="l" defTabSz="914400" rtl="0" eaLnBrk="1" latinLnBrk="0" hangingPunct="1">
      <a:defRPr sz="2400" kern="1200">
        <a:solidFill>
          <a:schemeClr val="tx1"/>
        </a:solidFill>
        <a:latin typeface="Arial" panose="020B0604020202020204" pitchFamily="34" charset="0"/>
        <a:ea typeface="ヒラギノ角ゴ Pro W3" charset="0"/>
        <a:cs typeface="ヒラギノ角ゴ Pro W3" charset="0"/>
      </a:defRPr>
    </a:lvl7pPr>
    <a:lvl8pPr marL="3200400" algn="l" defTabSz="914400" rtl="0" eaLnBrk="1" latinLnBrk="0" hangingPunct="1">
      <a:defRPr sz="2400" kern="1200">
        <a:solidFill>
          <a:schemeClr val="tx1"/>
        </a:solidFill>
        <a:latin typeface="Arial" panose="020B0604020202020204" pitchFamily="34" charset="0"/>
        <a:ea typeface="ヒラギノ角ゴ Pro W3" charset="0"/>
        <a:cs typeface="ヒラギノ角ゴ Pro W3" charset="0"/>
      </a:defRPr>
    </a:lvl8pPr>
    <a:lvl9pPr marL="3657600" algn="l" defTabSz="914400" rtl="0" eaLnBrk="1" latinLnBrk="0" hangingPunct="1">
      <a:defRPr sz="2400" kern="1200">
        <a:solidFill>
          <a:schemeClr val="tx1"/>
        </a:solidFill>
        <a:latin typeface="Arial" panose="020B0604020202020204" pitchFamily="34" charset="0"/>
        <a:ea typeface="ヒラギノ角ゴ Pro W3" charset="0"/>
        <a:cs typeface="ヒラギノ角ゴ Pro W3" charset="0"/>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B9B9B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99" autoAdjust="0"/>
    <p:restoredTop sz="94660"/>
  </p:normalViewPr>
  <p:slideViewPr>
    <p:cSldViewPr snapToObjects="1">
      <p:cViewPr varScale="1">
        <p:scale>
          <a:sx n="77" d="100"/>
          <a:sy n="77" d="100"/>
        </p:scale>
        <p:origin x="1410" y="78"/>
      </p:cViewPr>
      <p:guideLst/>
    </p:cSldViewPr>
  </p:slideViewPr>
  <p:notesTextViewPr>
    <p:cViewPr>
      <p:scale>
        <a:sx n="1" d="1"/>
        <a:sy n="1" d="1"/>
      </p:scale>
      <p:origin x="0" y="0"/>
    </p:cViewPr>
  </p:notesTextViewPr>
  <p:notesViewPr>
    <p:cSldViewPr snapToObjects="1">
      <p:cViewPr varScale="1">
        <p:scale>
          <a:sx n="66" d="100"/>
          <a:sy n="66" d="100"/>
        </p:scale>
        <p:origin x="0" y="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121AE354-20E6-490C-995A-E15E3A318996}" type="doc">
      <dgm:prSet loTypeId="urn:microsoft.com/office/officeart/2005/8/layout/radial6" loCatId="cycle" qsTypeId="urn:microsoft.com/office/officeart/2005/8/quickstyle/simple1" qsCatId="simple" csTypeId="urn:microsoft.com/office/officeart/2005/8/colors/accent1_2" csCatId="accent1" phldr="1"/>
      <dgm:spPr/>
      <dgm:t>
        <a:bodyPr/>
        <a:lstStyle/>
        <a:p>
          <a:endParaRPr lang="nl-NL"/>
        </a:p>
      </dgm:t>
    </dgm:pt>
    <dgm:pt modelId="{E07697FE-BD4E-4390-8B28-14E9DF9924C1}">
      <dgm:prSet phldrT="[Tekst]"/>
      <dgm:spPr/>
      <dgm:t>
        <a:bodyPr/>
        <a:lstStyle/>
        <a:p>
          <a:r>
            <a:rPr lang="nl-NL" dirty="0" smtClean="0"/>
            <a:t>Belang + onjuistheid</a:t>
          </a:r>
          <a:endParaRPr lang="nl-NL" dirty="0"/>
        </a:p>
      </dgm:t>
    </dgm:pt>
    <dgm:pt modelId="{ED742CA7-87E9-44FD-9D07-2A08F4DFAD84}" type="parTrans" cxnId="{53DC8C1B-9A77-4142-BEBB-58D46CCCED22}">
      <dgm:prSet/>
      <dgm:spPr/>
      <dgm:t>
        <a:bodyPr/>
        <a:lstStyle/>
        <a:p>
          <a:endParaRPr lang="nl-NL"/>
        </a:p>
      </dgm:t>
    </dgm:pt>
    <dgm:pt modelId="{1F729787-AEC0-4B4C-8A28-DB94E1DC29E8}" type="sibTrans" cxnId="{53DC8C1B-9A77-4142-BEBB-58D46CCCED22}">
      <dgm:prSet/>
      <dgm:spPr/>
      <dgm:t>
        <a:bodyPr/>
        <a:lstStyle/>
        <a:p>
          <a:endParaRPr lang="nl-NL"/>
        </a:p>
      </dgm:t>
    </dgm:pt>
    <dgm:pt modelId="{73A14F62-AB52-4425-8B07-355E276F65EB}">
      <dgm:prSet phldrT="[Tekst]"/>
      <dgm:spPr/>
      <dgm:t>
        <a:bodyPr/>
        <a:lstStyle/>
        <a:p>
          <a:r>
            <a:rPr lang="nl-NL" dirty="0" smtClean="0"/>
            <a:t>1 maand</a:t>
          </a:r>
          <a:endParaRPr lang="nl-NL" dirty="0"/>
        </a:p>
      </dgm:t>
    </dgm:pt>
    <dgm:pt modelId="{7074BB10-7B08-4E96-B70D-5B0A5C283560}" type="parTrans" cxnId="{6662393E-DB02-4EFB-BF40-C887D07384A5}">
      <dgm:prSet/>
      <dgm:spPr/>
      <dgm:t>
        <a:bodyPr/>
        <a:lstStyle/>
        <a:p>
          <a:endParaRPr lang="nl-NL"/>
        </a:p>
      </dgm:t>
    </dgm:pt>
    <dgm:pt modelId="{D56502A3-0696-43A0-B7A4-BC760B837EAE}" type="sibTrans" cxnId="{6662393E-DB02-4EFB-BF40-C887D07384A5}">
      <dgm:prSet/>
      <dgm:spPr/>
      <dgm:t>
        <a:bodyPr/>
        <a:lstStyle/>
        <a:p>
          <a:endParaRPr lang="nl-NL"/>
        </a:p>
      </dgm:t>
    </dgm:pt>
    <dgm:pt modelId="{1704C187-4F93-4F93-9E58-CBC27BEF0198}">
      <dgm:prSet phldrT="[Tekst]"/>
      <dgm:spPr/>
      <dgm:t>
        <a:bodyPr/>
        <a:lstStyle/>
        <a:p>
          <a:r>
            <a:rPr lang="nl-NL" dirty="0" smtClean="0"/>
            <a:t>repliek</a:t>
          </a:r>
          <a:endParaRPr lang="nl-NL" dirty="0"/>
        </a:p>
      </dgm:t>
    </dgm:pt>
    <dgm:pt modelId="{BE8D2556-BEEB-4B89-A47E-AAE4A2E25B4F}" type="parTrans" cxnId="{D4BEAED0-5952-4209-A9E4-247CA2136DA5}">
      <dgm:prSet/>
      <dgm:spPr/>
      <dgm:t>
        <a:bodyPr/>
        <a:lstStyle/>
        <a:p>
          <a:endParaRPr lang="nl-NL"/>
        </a:p>
      </dgm:t>
    </dgm:pt>
    <dgm:pt modelId="{560C0C3D-6424-4B33-922B-A6538D847442}" type="sibTrans" cxnId="{D4BEAED0-5952-4209-A9E4-247CA2136DA5}">
      <dgm:prSet/>
      <dgm:spPr/>
      <dgm:t>
        <a:bodyPr/>
        <a:lstStyle/>
        <a:p>
          <a:endParaRPr lang="nl-NL"/>
        </a:p>
      </dgm:t>
    </dgm:pt>
    <dgm:pt modelId="{B0C3F6F5-D5DA-431A-84B2-48ADF3965641}">
      <dgm:prSet phldrT="[Tekst]"/>
      <dgm:spPr/>
      <dgm:t>
        <a:bodyPr/>
        <a:lstStyle/>
        <a:p>
          <a:r>
            <a:rPr lang="nl-NL" dirty="0" smtClean="0"/>
            <a:t>N.v.t. bij spontane rechtzetting</a:t>
          </a:r>
          <a:endParaRPr lang="nl-NL" dirty="0"/>
        </a:p>
      </dgm:t>
    </dgm:pt>
    <dgm:pt modelId="{3F98A65D-0500-41CA-B4DA-35DC3D4BB3EC}" type="parTrans" cxnId="{9A2632D2-BCBA-43ED-BA5A-1FA88119C0CA}">
      <dgm:prSet/>
      <dgm:spPr/>
      <dgm:t>
        <a:bodyPr/>
        <a:lstStyle/>
        <a:p>
          <a:endParaRPr lang="nl-NL"/>
        </a:p>
      </dgm:t>
    </dgm:pt>
    <dgm:pt modelId="{CDF6A4DB-2396-46AB-B7B3-44F4E60BE5CC}" type="sibTrans" cxnId="{9A2632D2-BCBA-43ED-BA5A-1FA88119C0CA}">
      <dgm:prSet/>
      <dgm:spPr/>
      <dgm:t>
        <a:bodyPr/>
        <a:lstStyle/>
        <a:p>
          <a:endParaRPr lang="nl-NL"/>
        </a:p>
      </dgm:t>
    </dgm:pt>
    <dgm:pt modelId="{496E6BAF-AF9F-4BE3-82EA-BB885F2A4AD3}">
      <dgm:prSet phldrT="[Tekst]"/>
      <dgm:spPr/>
      <dgm:t>
        <a:bodyPr/>
        <a:lstStyle/>
        <a:p>
          <a:r>
            <a:rPr lang="nl-NL" dirty="0" smtClean="0"/>
            <a:t>Aangetekend schrijven</a:t>
          </a:r>
          <a:endParaRPr lang="nl-NL" dirty="0"/>
        </a:p>
      </dgm:t>
    </dgm:pt>
    <dgm:pt modelId="{55F37E85-6287-4D90-B646-E38533D85634}" type="parTrans" cxnId="{9C07130D-71F7-453F-8933-E0CB96E8CBB7}">
      <dgm:prSet/>
      <dgm:spPr/>
      <dgm:t>
        <a:bodyPr/>
        <a:lstStyle/>
        <a:p>
          <a:endParaRPr lang="nl-NL"/>
        </a:p>
      </dgm:t>
    </dgm:pt>
    <dgm:pt modelId="{65D13ADB-A768-4B87-B553-58AE7669BFAA}" type="sibTrans" cxnId="{9C07130D-71F7-453F-8933-E0CB96E8CBB7}">
      <dgm:prSet/>
      <dgm:spPr/>
      <dgm:t>
        <a:bodyPr/>
        <a:lstStyle/>
        <a:p>
          <a:endParaRPr lang="nl-NL"/>
        </a:p>
      </dgm:t>
    </dgm:pt>
    <dgm:pt modelId="{CA63EA3B-0542-4C68-8374-23D4B881E222}">
      <dgm:prSet/>
      <dgm:spPr/>
      <dgm:t>
        <a:bodyPr/>
        <a:lstStyle/>
        <a:p>
          <a:r>
            <a:rPr lang="nl-NL" dirty="0" smtClean="0"/>
            <a:t>Geen correctionele veroordeling</a:t>
          </a:r>
          <a:endParaRPr lang="nl-NL" dirty="0"/>
        </a:p>
      </dgm:t>
    </dgm:pt>
    <dgm:pt modelId="{76566AD0-E839-4AB9-B44D-07F526A2BB72}" type="parTrans" cxnId="{7818563D-8FA9-4A99-890E-E8EEA64E7A67}">
      <dgm:prSet/>
      <dgm:spPr/>
      <dgm:t>
        <a:bodyPr/>
        <a:lstStyle/>
        <a:p>
          <a:endParaRPr lang="nl-NL"/>
        </a:p>
      </dgm:t>
    </dgm:pt>
    <dgm:pt modelId="{B9E68FD8-A2DF-49E2-B7AD-37691376DA8D}" type="sibTrans" cxnId="{7818563D-8FA9-4A99-890E-E8EEA64E7A67}">
      <dgm:prSet/>
      <dgm:spPr/>
      <dgm:t>
        <a:bodyPr/>
        <a:lstStyle/>
        <a:p>
          <a:endParaRPr lang="nl-NL"/>
        </a:p>
      </dgm:t>
    </dgm:pt>
    <dgm:pt modelId="{BAF60611-832E-4F37-8764-DDC147C3C45F}" type="pres">
      <dgm:prSet presAssocID="{121AE354-20E6-490C-995A-E15E3A318996}" presName="Name0" presStyleCnt="0">
        <dgm:presLayoutVars>
          <dgm:chMax val="1"/>
          <dgm:dir/>
          <dgm:animLvl val="ctr"/>
          <dgm:resizeHandles val="exact"/>
        </dgm:presLayoutVars>
      </dgm:prSet>
      <dgm:spPr/>
      <dgm:t>
        <a:bodyPr/>
        <a:lstStyle/>
        <a:p>
          <a:endParaRPr lang="nl-NL"/>
        </a:p>
      </dgm:t>
    </dgm:pt>
    <dgm:pt modelId="{CADA4FDE-47C0-492B-BC5C-BBD356545D8C}" type="pres">
      <dgm:prSet presAssocID="{E07697FE-BD4E-4390-8B28-14E9DF9924C1}" presName="centerShape" presStyleLbl="node0" presStyleIdx="0" presStyleCnt="1"/>
      <dgm:spPr/>
      <dgm:t>
        <a:bodyPr/>
        <a:lstStyle/>
        <a:p>
          <a:endParaRPr lang="nl-NL"/>
        </a:p>
      </dgm:t>
    </dgm:pt>
    <dgm:pt modelId="{3C813C42-3557-4403-90A1-C244116AB7C7}" type="pres">
      <dgm:prSet presAssocID="{73A14F62-AB52-4425-8B07-355E276F65EB}" presName="node" presStyleLbl="node1" presStyleIdx="0" presStyleCnt="5">
        <dgm:presLayoutVars>
          <dgm:bulletEnabled val="1"/>
        </dgm:presLayoutVars>
      </dgm:prSet>
      <dgm:spPr/>
      <dgm:t>
        <a:bodyPr/>
        <a:lstStyle/>
        <a:p>
          <a:endParaRPr lang="nl-NL"/>
        </a:p>
      </dgm:t>
    </dgm:pt>
    <dgm:pt modelId="{9C9CD1AA-BFDA-45A4-96C4-3A6391A37CC6}" type="pres">
      <dgm:prSet presAssocID="{73A14F62-AB52-4425-8B07-355E276F65EB}" presName="dummy" presStyleCnt="0"/>
      <dgm:spPr/>
    </dgm:pt>
    <dgm:pt modelId="{0DF1C320-59C9-43B6-B00C-3017D6755AE3}" type="pres">
      <dgm:prSet presAssocID="{D56502A3-0696-43A0-B7A4-BC760B837EAE}" presName="sibTrans" presStyleLbl="sibTrans2D1" presStyleIdx="0" presStyleCnt="5"/>
      <dgm:spPr/>
      <dgm:t>
        <a:bodyPr/>
        <a:lstStyle/>
        <a:p>
          <a:endParaRPr lang="nl-NL"/>
        </a:p>
      </dgm:t>
    </dgm:pt>
    <dgm:pt modelId="{AED3F0F7-58B8-4670-B8DD-F4934E545BDD}" type="pres">
      <dgm:prSet presAssocID="{1704C187-4F93-4F93-9E58-CBC27BEF0198}" presName="node" presStyleLbl="node1" presStyleIdx="1" presStyleCnt="5">
        <dgm:presLayoutVars>
          <dgm:bulletEnabled val="1"/>
        </dgm:presLayoutVars>
      </dgm:prSet>
      <dgm:spPr/>
      <dgm:t>
        <a:bodyPr/>
        <a:lstStyle/>
        <a:p>
          <a:endParaRPr lang="nl-NL"/>
        </a:p>
      </dgm:t>
    </dgm:pt>
    <dgm:pt modelId="{D80BA9DE-8A53-457D-82F0-54F64EEEF40F}" type="pres">
      <dgm:prSet presAssocID="{1704C187-4F93-4F93-9E58-CBC27BEF0198}" presName="dummy" presStyleCnt="0"/>
      <dgm:spPr/>
    </dgm:pt>
    <dgm:pt modelId="{0E6F9051-6AED-4E71-AF0A-0A91AB59F6E3}" type="pres">
      <dgm:prSet presAssocID="{560C0C3D-6424-4B33-922B-A6538D847442}" presName="sibTrans" presStyleLbl="sibTrans2D1" presStyleIdx="1" presStyleCnt="5"/>
      <dgm:spPr/>
      <dgm:t>
        <a:bodyPr/>
        <a:lstStyle/>
        <a:p>
          <a:endParaRPr lang="nl-NL"/>
        </a:p>
      </dgm:t>
    </dgm:pt>
    <dgm:pt modelId="{C0808A42-E7B6-4367-905E-29808600E44E}" type="pres">
      <dgm:prSet presAssocID="{CA63EA3B-0542-4C68-8374-23D4B881E222}" presName="node" presStyleLbl="node1" presStyleIdx="2" presStyleCnt="5">
        <dgm:presLayoutVars>
          <dgm:bulletEnabled val="1"/>
        </dgm:presLayoutVars>
      </dgm:prSet>
      <dgm:spPr/>
      <dgm:t>
        <a:bodyPr/>
        <a:lstStyle/>
        <a:p>
          <a:endParaRPr lang="nl-NL"/>
        </a:p>
      </dgm:t>
    </dgm:pt>
    <dgm:pt modelId="{2F145B3C-30E5-4556-9973-EBAF1129F4AB}" type="pres">
      <dgm:prSet presAssocID="{CA63EA3B-0542-4C68-8374-23D4B881E222}" presName="dummy" presStyleCnt="0"/>
      <dgm:spPr/>
    </dgm:pt>
    <dgm:pt modelId="{AFA1470F-20ED-4F36-929F-0EC7A73367C1}" type="pres">
      <dgm:prSet presAssocID="{B9E68FD8-A2DF-49E2-B7AD-37691376DA8D}" presName="sibTrans" presStyleLbl="sibTrans2D1" presStyleIdx="2" presStyleCnt="5"/>
      <dgm:spPr/>
      <dgm:t>
        <a:bodyPr/>
        <a:lstStyle/>
        <a:p>
          <a:endParaRPr lang="nl-NL"/>
        </a:p>
      </dgm:t>
    </dgm:pt>
    <dgm:pt modelId="{6FBB22D6-92CA-4140-A683-811FB8562D5E}" type="pres">
      <dgm:prSet presAssocID="{B0C3F6F5-D5DA-431A-84B2-48ADF3965641}" presName="node" presStyleLbl="node1" presStyleIdx="3" presStyleCnt="5">
        <dgm:presLayoutVars>
          <dgm:bulletEnabled val="1"/>
        </dgm:presLayoutVars>
      </dgm:prSet>
      <dgm:spPr/>
      <dgm:t>
        <a:bodyPr/>
        <a:lstStyle/>
        <a:p>
          <a:endParaRPr lang="nl-NL"/>
        </a:p>
      </dgm:t>
    </dgm:pt>
    <dgm:pt modelId="{09A90BE7-2C14-4A38-8F91-2DF69144034E}" type="pres">
      <dgm:prSet presAssocID="{B0C3F6F5-D5DA-431A-84B2-48ADF3965641}" presName="dummy" presStyleCnt="0"/>
      <dgm:spPr/>
    </dgm:pt>
    <dgm:pt modelId="{8125F5AE-2907-4884-88C4-9CF3E2A67DF6}" type="pres">
      <dgm:prSet presAssocID="{CDF6A4DB-2396-46AB-B7B3-44F4E60BE5CC}" presName="sibTrans" presStyleLbl="sibTrans2D1" presStyleIdx="3" presStyleCnt="5"/>
      <dgm:spPr/>
      <dgm:t>
        <a:bodyPr/>
        <a:lstStyle/>
        <a:p>
          <a:endParaRPr lang="nl-NL"/>
        </a:p>
      </dgm:t>
    </dgm:pt>
    <dgm:pt modelId="{41B872EC-444A-40A6-A30F-A3A673C71D80}" type="pres">
      <dgm:prSet presAssocID="{496E6BAF-AF9F-4BE3-82EA-BB885F2A4AD3}" presName="node" presStyleLbl="node1" presStyleIdx="4" presStyleCnt="5">
        <dgm:presLayoutVars>
          <dgm:bulletEnabled val="1"/>
        </dgm:presLayoutVars>
      </dgm:prSet>
      <dgm:spPr/>
      <dgm:t>
        <a:bodyPr/>
        <a:lstStyle/>
        <a:p>
          <a:endParaRPr lang="nl-NL"/>
        </a:p>
      </dgm:t>
    </dgm:pt>
    <dgm:pt modelId="{569A9F44-7879-4067-8FB4-18EC6C64E6D6}" type="pres">
      <dgm:prSet presAssocID="{496E6BAF-AF9F-4BE3-82EA-BB885F2A4AD3}" presName="dummy" presStyleCnt="0"/>
      <dgm:spPr/>
    </dgm:pt>
    <dgm:pt modelId="{F174EF81-8B5B-4876-AB50-32405E9CA6FD}" type="pres">
      <dgm:prSet presAssocID="{65D13ADB-A768-4B87-B553-58AE7669BFAA}" presName="sibTrans" presStyleLbl="sibTrans2D1" presStyleIdx="4" presStyleCnt="5"/>
      <dgm:spPr/>
      <dgm:t>
        <a:bodyPr/>
        <a:lstStyle/>
        <a:p>
          <a:endParaRPr lang="nl-NL"/>
        </a:p>
      </dgm:t>
    </dgm:pt>
  </dgm:ptLst>
  <dgm:cxnLst>
    <dgm:cxn modelId="{865C2C13-44B3-45B6-AE96-91ADF8133021}" type="presOf" srcId="{65D13ADB-A768-4B87-B553-58AE7669BFAA}" destId="{F174EF81-8B5B-4876-AB50-32405E9CA6FD}" srcOrd="0" destOrd="0" presId="urn:microsoft.com/office/officeart/2005/8/layout/radial6"/>
    <dgm:cxn modelId="{9C07130D-71F7-453F-8933-E0CB96E8CBB7}" srcId="{E07697FE-BD4E-4390-8B28-14E9DF9924C1}" destId="{496E6BAF-AF9F-4BE3-82EA-BB885F2A4AD3}" srcOrd="4" destOrd="0" parTransId="{55F37E85-6287-4D90-B646-E38533D85634}" sibTransId="{65D13ADB-A768-4B87-B553-58AE7669BFAA}"/>
    <dgm:cxn modelId="{D2C563E9-E0B1-4BA6-9493-E008A6728A40}" type="presOf" srcId="{560C0C3D-6424-4B33-922B-A6538D847442}" destId="{0E6F9051-6AED-4E71-AF0A-0A91AB59F6E3}" srcOrd="0" destOrd="0" presId="urn:microsoft.com/office/officeart/2005/8/layout/radial6"/>
    <dgm:cxn modelId="{0353F83F-73DB-481E-8AE6-C47D813A4758}" type="presOf" srcId="{1704C187-4F93-4F93-9E58-CBC27BEF0198}" destId="{AED3F0F7-58B8-4670-B8DD-F4934E545BDD}" srcOrd="0" destOrd="0" presId="urn:microsoft.com/office/officeart/2005/8/layout/radial6"/>
    <dgm:cxn modelId="{28C05F2F-FA4D-4C4D-BE18-3CC15A3F48C7}" type="presOf" srcId="{CDF6A4DB-2396-46AB-B7B3-44F4E60BE5CC}" destId="{8125F5AE-2907-4884-88C4-9CF3E2A67DF6}" srcOrd="0" destOrd="0" presId="urn:microsoft.com/office/officeart/2005/8/layout/radial6"/>
    <dgm:cxn modelId="{53DC8C1B-9A77-4142-BEBB-58D46CCCED22}" srcId="{121AE354-20E6-490C-995A-E15E3A318996}" destId="{E07697FE-BD4E-4390-8B28-14E9DF9924C1}" srcOrd="0" destOrd="0" parTransId="{ED742CA7-87E9-44FD-9D07-2A08F4DFAD84}" sibTransId="{1F729787-AEC0-4B4C-8A28-DB94E1DC29E8}"/>
    <dgm:cxn modelId="{7818563D-8FA9-4A99-890E-E8EEA64E7A67}" srcId="{E07697FE-BD4E-4390-8B28-14E9DF9924C1}" destId="{CA63EA3B-0542-4C68-8374-23D4B881E222}" srcOrd="2" destOrd="0" parTransId="{76566AD0-E839-4AB9-B44D-07F526A2BB72}" sibTransId="{B9E68FD8-A2DF-49E2-B7AD-37691376DA8D}"/>
    <dgm:cxn modelId="{174E5997-21A1-4366-B259-70F0D48E5203}" type="presOf" srcId="{73A14F62-AB52-4425-8B07-355E276F65EB}" destId="{3C813C42-3557-4403-90A1-C244116AB7C7}" srcOrd="0" destOrd="0" presId="urn:microsoft.com/office/officeart/2005/8/layout/radial6"/>
    <dgm:cxn modelId="{9A2632D2-BCBA-43ED-BA5A-1FA88119C0CA}" srcId="{E07697FE-BD4E-4390-8B28-14E9DF9924C1}" destId="{B0C3F6F5-D5DA-431A-84B2-48ADF3965641}" srcOrd="3" destOrd="0" parTransId="{3F98A65D-0500-41CA-B4DA-35DC3D4BB3EC}" sibTransId="{CDF6A4DB-2396-46AB-B7B3-44F4E60BE5CC}"/>
    <dgm:cxn modelId="{0F80F523-A7E9-4CE3-9F4E-D457DD81265C}" type="presOf" srcId="{D56502A3-0696-43A0-B7A4-BC760B837EAE}" destId="{0DF1C320-59C9-43B6-B00C-3017D6755AE3}" srcOrd="0" destOrd="0" presId="urn:microsoft.com/office/officeart/2005/8/layout/radial6"/>
    <dgm:cxn modelId="{5229E8F9-DAAE-4615-8BEF-FE1ADAFBC31D}" type="presOf" srcId="{B0C3F6F5-D5DA-431A-84B2-48ADF3965641}" destId="{6FBB22D6-92CA-4140-A683-811FB8562D5E}" srcOrd="0" destOrd="0" presId="urn:microsoft.com/office/officeart/2005/8/layout/radial6"/>
    <dgm:cxn modelId="{783D8B1F-F3D8-4F66-B3BE-A49330911B0A}" type="presOf" srcId="{CA63EA3B-0542-4C68-8374-23D4B881E222}" destId="{C0808A42-E7B6-4367-905E-29808600E44E}" srcOrd="0" destOrd="0" presId="urn:microsoft.com/office/officeart/2005/8/layout/radial6"/>
    <dgm:cxn modelId="{A3CE2C79-5589-40E1-AE82-19DD5D64D861}" type="presOf" srcId="{E07697FE-BD4E-4390-8B28-14E9DF9924C1}" destId="{CADA4FDE-47C0-492B-BC5C-BBD356545D8C}" srcOrd="0" destOrd="0" presId="urn:microsoft.com/office/officeart/2005/8/layout/radial6"/>
    <dgm:cxn modelId="{8B1A9D92-9311-476B-B926-72CB7C68CDE9}" type="presOf" srcId="{121AE354-20E6-490C-995A-E15E3A318996}" destId="{BAF60611-832E-4F37-8764-DDC147C3C45F}" srcOrd="0" destOrd="0" presId="urn:microsoft.com/office/officeart/2005/8/layout/radial6"/>
    <dgm:cxn modelId="{89467A66-F9CD-4830-9CAE-994FEACD9F3F}" type="presOf" srcId="{B9E68FD8-A2DF-49E2-B7AD-37691376DA8D}" destId="{AFA1470F-20ED-4F36-929F-0EC7A73367C1}" srcOrd="0" destOrd="0" presId="urn:microsoft.com/office/officeart/2005/8/layout/radial6"/>
    <dgm:cxn modelId="{6662393E-DB02-4EFB-BF40-C887D07384A5}" srcId="{E07697FE-BD4E-4390-8B28-14E9DF9924C1}" destId="{73A14F62-AB52-4425-8B07-355E276F65EB}" srcOrd="0" destOrd="0" parTransId="{7074BB10-7B08-4E96-B70D-5B0A5C283560}" sibTransId="{D56502A3-0696-43A0-B7A4-BC760B837EAE}"/>
    <dgm:cxn modelId="{D4BEAED0-5952-4209-A9E4-247CA2136DA5}" srcId="{E07697FE-BD4E-4390-8B28-14E9DF9924C1}" destId="{1704C187-4F93-4F93-9E58-CBC27BEF0198}" srcOrd="1" destOrd="0" parTransId="{BE8D2556-BEEB-4B89-A47E-AAE4A2E25B4F}" sibTransId="{560C0C3D-6424-4B33-922B-A6538D847442}"/>
    <dgm:cxn modelId="{95FCB9A6-1B88-470A-9BE8-C9997E2363AB}" type="presOf" srcId="{496E6BAF-AF9F-4BE3-82EA-BB885F2A4AD3}" destId="{41B872EC-444A-40A6-A30F-A3A673C71D80}" srcOrd="0" destOrd="0" presId="urn:microsoft.com/office/officeart/2005/8/layout/radial6"/>
    <dgm:cxn modelId="{6A06E864-C51E-4BA5-BA54-8DAAA6F6459C}" type="presParOf" srcId="{BAF60611-832E-4F37-8764-DDC147C3C45F}" destId="{CADA4FDE-47C0-492B-BC5C-BBD356545D8C}" srcOrd="0" destOrd="0" presId="urn:microsoft.com/office/officeart/2005/8/layout/radial6"/>
    <dgm:cxn modelId="{249A1E51-A7CE-451F-9A01-E06C9CCC3FE9}" type="presParOf" srcId="{BAF60611-832E-4F37-8764-DDC147C3C45F}" destId="{3C813C42-3557-4403-90A1-C244116AB7C7}" srcOrd="1" destOrd="0" presId="urn:microsoft.com/office/officeart/2005/8/layout/radial6"/>
    <dgm:cxn modelId="{E39B7311-B2C6-42DF-B5DC-5B628E53C917}" type="presParOf" srcId="{BAF60611-832E-4F37-8764-DDC147C3C45F}" destId="{9C9CD1AA-BFDA-45A4-96C4-3A6391A37CC6}" srcOrd="2" destOrd="0" presId="urn:microsoft.com/office/officeart/2005/8/layout/radial6"/>
    <dgm:cxn modelId="{E5C50E0E-C376-4722-B997-8A230FD44F25}" type="presParOf" srcId="{BAF60611-832E-4F37-8764-DDC147C3C45F}" destId="{0DF1C320-59C9-43B6-B00C-3017D6755AE3}" srcOrd="3" destOrd="0" presId="urn:microsoft.com/office/officeart/2005/8/layout/radial6"/>
    <dgm:cxn modelId="{CF723DB8-7777-4BD0-8FC4-C49D62ED3453}" type="presParOf" srcId="{BAF60611-832E-4F37-8764-DDC147C3C45F}" destId="{AED3F0F7-58B8-4670-B8DD-F4934E545BDD}" srcOrd="4" destOrd="0" presId="urn:microsoft.com/office/officeart/2005/8/layout/radial6"/>
    <dgm:cxn modelId="{E9D240A1-EAE9-452C-AADC-DC9EF33ED75F}" type="presParOf" srcId="{BAF60611-832E-4F37-8764-DDC147C3C45F}" destId="{D80BA9DE-8A53-457D-82F0-54F64EEEF40F}" srcOrd="5" destOrd="0" presId="urn:microsoft.com/office/officeart/2005/8/layout/radial6"/>
    <dgm:cxn modelId="{C13D9D7F-D0DE-4132-8F05-7FDF5D2D7E29}" type="presParOf" srcId="{BAF60611-832E-4F37-8764-DDC147C3C45F}" destId="{0E6F9051-6AED-4E71-AF0A-0A91AB59F6E3}" srcOrd="6" destOrd="0" presId="urn:microsoft.com/office/officeart/2005/8/layout/radial6"/>
    <dgm:cxn modelId="{01E29A94-0949-429B-B37E-366E294C865B}" type="presParOf" srcId="{BAF60611-832E-4F37-8764-DDC147C3C45F}" destId="{C0808A42-E7B6-4367-905E-29808600E44E}" srcOrd="7" destOrd="0" presId="urn:microsoft.com/office/officeart/2005/8/layout/radial6"/>
    <dgm:cxn modelId="{597B7D76-0231-4DFC-85BA-34811C0EADA4}" type="presParOf" srcId="{BAF60611-832E-4F37-8764-DDC147C3C45F}" destId="{2F145B3C-30E5-4556-9973-EBAF1129F4AB}" srcOrd="8" destOrd="0" presId="urn:microsoft.com/office/officeart/2005/8/layout/radial6"/>
    <dgm:cxn modelId="{DD7EE0A8-FE7A-4BAF-BAFA-19370515F171}" type="presParOf" srcId="{BAF60611-832E-4F37-8764-DDC147C3C45F}" destId="{AFA1470F-20ED-4F36-929F-0EC7A73367C1}" srcOrd="9" destOrd="0" presId="urn:microsoft.com/office/officeart/2005/8/layout/radial6"/>
    <dgm:cxn modelId="{E196DF4E-7023-460E-B3C5-339A4E59E2FE}" type="presParOf" srcId="{BAF60611-832E-4F37-8764-DDC147C3C45F}" destId="{6FBB22D6-92CA-4140-A683-811FB8562D5E}" srcOrd="10" destOrd="0" presId="urn:microsoft.com/office/officeart/2005/8/layout/radial6"/>
    <dgm:cxn modelId="{F2CA984E-8CB5-41CB-ABB8-A5731B7AF9A3}" type="presParOf" srcId="{BAF60611-832E-4F37-8764-DDC147C3C45F}" destId="{09A90BE7-2C14-4A38-8F91-2DF69144034E}" srcOrd="11" destOrd="0" presId="urn:microsoft.com/office/officeart/2005/8/layout/radial6"/>
    <dgm:cxn modelId="{E4E21F1E-D1EA-404A-B3DD-2649CE6A05CD}" type="presParOf" srcId="{BAF60611-832E-4F37-8764-DDC147C3C45F}" destId="{8125F5AE-2907-4884-88C4-9CF3E2A67DF6}" srcOrd="12" destOrd="0" presId="urn:microsoft.com/office/officeart/2005/8/layout/radial6"/>
    <dgm:cxn modelId="{2EC349B0-2704-47C5-A872-D4339AC45B43}" type="presParOf" srcId="{BAF60611-832E-4F37-8764-DDC147C3C45F}" destId="{41B872EC-444A-40A6-A30F-A3A673C71D80}" srcOrd="13" destOrd="0" presId="urn:microsoft.com/office/officeart/2005/8/layout/radial6"/>
    <dgm:cxn modelId="{28AACB25-AC4A-4167-BC80-9B86251F4F5B}" type="presParOf" srcId="{BAF60611-832E-4F37-8764-DDC147C3C45F}" destId="{569A9F44-7879-4067-8FB4-18EC6C64E6D6}" srcOrd="14" destOrd="0" presId="urn:microsoft.com/office/officeart/2005/8/layout/radial6"/>
    <dgm:cxn modelId="{35982A42-AA9F-4C43-87B8-A15DABE88E10}" type="presParOf" srcId="{BAF60611-832E-4F37-8764-DDC147C3C45F}" destId="{F174EF81-8B5B-4876-AB50-32405E9CA6FD}" srcOrd="15" destOrd="0" presId="urn:microsoft.com/office/officeart/2005/8/layout/radial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174EF81-8B5B-4876-AB50-32405E9CA6FD}">
      <dsp:nvSpPr>
        <dsp:cNvPr id="0" name=""/>
        <dsp:cNvSpPr/>
      </dsp:nvSpPr>
      <dsp:spPr>
        <a:xfrm>
          <a:off x="2374101" y="500283"/>
          <a:ext cx="3340109" cy="3340109"/>
        </a:xfrm>
        <a:prstGeom prst="blockArc">
          <a:avLst>
            <a:gd name="adj1" fmla="val 11880000"/>
            <a:gd name="adj2" fmla="val 16200000"/>
            <a:gd name="adj3" fmla="val 4636"/>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8125F5AE-2907-4884-88C4-9CF3E2A67DF6}">
      <dsp:nvSpPr>
        <dsp:cNvPr id="0" name=""/>
        <dsp:cNvSpPr/>
      </dsp:nvSpPr>
      <dsp:spPr>
        <a:xfrm>
          <a:off x="2374101" y="500283"/>
          <a:ext cx="3340109" cy="3340109"/>
        </a:xfrm>
        <a:prstGeom prst="blockArc">
          <a:avLst>
            <a:gd name="adj1" fmla="val 7560000"/>
            <a:gd name="adj2" fmla="val 11880000"/>
            <a:gd name="adj3" fmla="val 4636"/>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AFA1470F-20ED-4F36-929F-0EC7A73367C1}">
      <dsp:nvSpPr>
        <dsp:cNvPr id="0" name=""/>
        <dsp:cNvSpPr/>
      </dsp:nvSpPr>
      <dsp:spPr>
        <a:xfrm>
          <a:off x="2374101" y="500283"/>
          <a:ext cx="3340109" cy="3340109"/>
        </a:xfrm>
        <a:prstGeom prst="blockArc">
          <a:avLst>
            <a:gd name="adj1" fmla="val 3240000"/>
            <a:gd name="adj2" fmla="val 7560000"/>
            <a:gd name="adj3" fmla="val 4636"/>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0E6F9051-6AED-4E71-AF0A-0A91AB59F6E3}">
      <dsp:nvSpPr>
        <dsp:cNvPr id="0" name=""/>
        <dsp:cNvSpPr/>
      </dsp:nvSpPr>
      <dsp:spPr>
        <a:xfrm>
          <a:off x="2374101" y="500283"/>
          <a:ext cx="3340109" cy="3340109"/>
        </a:xfrm>
        <a:prstGeom prst="blockArc">
          <a:avLst>
            <a:gd name="adj1" fmla="val 20520000"/>
            <a:gd name="adj2" fmla="val 3240000"/>
            <a:gd name="adj3" fmla="val 4636"/>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0DF1C320-59C9-43B6-B00C-3017D6755AE3}">
      <dsp:nvSpPr>
        <dsp:cNvPr id="0" name=""/>
        <dsp:cNvSpPr/>
      </dsp:nvSpPr>
      <dsp:spPr>
        <a:xfrm>
          <a:off x="2374101" y="500283"/>
          <a:ext cx="3340109" cy="3340109"/>
        </a:xfrm>
        <a:prstGeom prst="blockArc">
          <a:avLst>
            <a:gd name="adj1" fmla="val 16200000"/>
            <a:gd name="adj2" fmla="val 20520000"/>
            <a:gd name="adj3" fmla="val 4636"/>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CADA4FDE-47C0-492B-BC5C-BBD356545D8C}">
      <dsp:nvSpPr>
        <dsp:cNvPr id="0" name=""/>
        <dsp:cNvSpPr/>
      </dsp:nvSpPr>
      <dsp:spPr>
        <a:xfrm>
          <a:off x="3276003" y="1402185"/>
          <a:ext cx="1536305" cy="1536305"/>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lvl="0" algn="ctr" defTabSz="711200">
            <a:lnSpc>
              <a:spcPct val="90000"/>
            </a:lnSpc>
            <a:spcBef>
              <a:spcPct val="0"/>
            </a:spcBef>
            <a:spcAft>
              <a:spcPct val="35000"/>
            </a:spcAft>
          </a:pPr>
          <a:r>
            <a:rPr lang="nl-NL" sz="1600" kern="1200" dirty="0" smtClean="0"/>
            <a:t>Belang + onjuistheid</a:t>
          </a:r>
          <a:endParaRPr lang="nl-NL" sz="1600" kern="1200" dirty="0"/>
        </a:p>
      </dsp:txBody>
      <dsp:txXfrm>
        <a:off x="3500990" y="1627172"/>
        <a:ext cx="1086331" cy="1086331"/>
      </dsp:txXfrm>
    </dsp:sp>
    <dsp:sp modelId="{3C813C42-3557-4403-90A1-C244116AB7C7}">
      <dsp:nvSpPr>
        <dsp:cNvPr id="0" name=""/>
        <dsp:cNvSpPr/>
      </dsp:nvSpPr>
      <dsp:spPr>
        <a:xfrm>
          <a:off x="3506449" y="1291"/>
          <a:ext cx="1075413" cy="1075413"/>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lvl="0" algn="ctr" defTabSz="444500">
            <a:lnSpc>
              <a:spcPct val="90000"/>
            </a:lnSpc>
            <a:spcBef>
              <a:spcPct val="0"/>
            </a:spcBef>
            <a:spcAft>
              <a:spcPct val="35000"/>
            </a:spcAft>
          </a:pPr>
          <a:r>
            <a:rPr lang="nl-NL" sz="1000" kern="1200" dirty="0" smtClean="0"/>
            <a:t>1 maand</a:t>
          </a:r>
          <a:endParaRPr lang="nl-NL" sz="1000" kern="1200" dirty="0"/>
        </a:p>
      </dsp:txBody>
      <dsp:txXfrm>
        <a:off x="3663940" y="158782"/>
        <a:ext cx="760431" cy="760431"/>
      </dsp:txXfrm>
    </dsp:sp>
    <dsp:sp modelId="{AED3F0F7-58B8-4670-B8DD-F4934E545BDD}">
      <dsp:nvSpPr>
        <dsp:cNvPr id="0" name=""/>
        <dsp:cNvSpPr/>
      </dsp:nvSpPr>
      <dsp:spPr>
        <a:xfrm>
          <a:off x="5057945" y="1128519"/>
          <a:ext cx="1075413" cy="1075413"/>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lvl="0" algn="ctr" defTabSz="444500">
            <a:lnSpc>
              <a:spcPct val="90000"/>
            </a:lnSpc>
            <a:spcBef>
              <a:spcPct val="0"/>
            </a:spcBef>
            <a:spcAft>
              <a:spcPct val="35000"/>
            </a:spcAft>
          </a:pPr>
          <a:r>
            <a:rPr lang="nl-NL" sz="1000" kern="1200" dirty="0" smtClean="0"/>
            <a:t>repliek</a:t>
          </a:r>
          <a:endParaRPr lang="nl-NL" sz="1000" kern="1200" dirty="0"/>
        </a:p>
      </dsp:txBody>
      <dsp:txXfrm>
        <a:off x="5215436" y="1286010"/>
        <a:ext cx="760431" cy="760431"/>
      </dsp:txXfrm>
    </dsp:sp>
    <dsp:sp modelId="{C0808A42-E7B6-4367-905E-29808600E44E}">
      <dsp:nvSpPr>
        <dsp:cNvPr id="0" name=""/>
        <dsp:cNvSpPr/>
      </dsp:nvSpPr>
      <dsp:spPr>
        <a:xfrm>
          <a:off x="4465326" y="2952413"/>
          <a:ext cx="1075413" cy="1075413"/>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lvl="0" algn="ctr" defTabSz="444500">
            <a:lnSpc>
              <a:spcPct val="90000"/>
            </a:lnSpc>
            <a:spcBef>
              <a:spcPct val="0"/>
            </a:spcBef>
            <a:spcAft>
              <a:spcPct val="35000"/>
            </a:spcAft>
          </a:pPr>
          <a:r>
            <a:rPr lang="nl-NL" sz="1000" kern="1200" dirty="0" smtClean="0"/>
            <a:t>Geen correctionele veroordeling</a:t>
          </a:r>
          <a:endParaRPr lang="nl-NL" sz="1000" kern="1200" dirty="0"/>
        </a:p>
      </dsp:txBody>
      <dsp:txXfrm>
        <a:off x="4622817" y="3109904"/>
        <a:ext cx="760431" cy="760431"/>
      </dsp:txXfrm>
    </dsp:sp>
    <dsp:sp modelId="{6FBB22D6-92CA-4140-A683-811FB8562D5E}">
      <dsp:nvSpPr>
        <dsp:cNvPr id="0" name=""/>
        <dsp:cNvSpPr/>
      </dsp:nvSpPr>
      <dsp:spPr>
        <a:xfrm>
          <a:off x="2547571" y="2952413"/>
          <a:ext cx="1075413" cy="1075413"/>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lvl="0" algn="ctr" defTabSz="444500">
            <a:lnSpc>
              <a:spcPct val="90000"/>
            </a:lnSpc>
            <a:spcBef>
              <a:spcPct val="0"/>
            </a:spcBef>
            <a:spcAft>
              <a:spcPct val="35000"/>
            </a:spcAft>
          </a:pPr>
          <a:r>
            <a:rPr lang="nl-NL" sz="1000" kern="1200" dirty="0" smtClean="0"/>
            <a:t>N.v.t. bij spontane rechtzetting</a:t>
          </a:r>
          <a:endParaRPr lang="nl-NL" sz="1000" kern="1200" dirty="0"/>
        </a:p>
      </dsp:txBody>
      <dsp:txXfrm>
        <a:off x="2705062" y="3109904"/>
        <a:ext cx="760431" cy="760431"/>
      </dsp:txXfrm>
    </dsp:sp>
    <dsp:sp modelId="{41B872EC-444A-40A6-A30F-A3A673C71D80}">
      <dsp:nvSpPr>
        <dsp:cNvPr id="0" name=""/>
        <dsp:cNvSpPr/>
      </dsp:nvSpPr>
      <dsp:spPr>
        <a:xfrm>
          <a:off x="1954952" y="1128519"/>
          <a:ext cx="1075413" cy="1075413"/>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lvl="0" algn="ctr" defTabSz="444500">
            <a:lnSpc>
              <a:spcPct val="90000"/>
            </a:lnSpc>
            <a:spcBef>
              <a:spcPct val="0"/>
            </a:spcBef>
            <a:spcAft>
              <a:spcPct val="35000"/>
            </a:spcAft>
          </a:pPr>
          <a:r>
            <a:rPr lang="nl-NL" sz="1000" kern="1200" dirty="0" smtClean="0"/>
            <a:t>Aangetekend schrijven</a:t>
          </a:r>
          <a:endParaRPr lang="nl-NL" sz="1000" kern="1200" dirty="0"/>
        </a:p>
      </dsp:txBody>
      <dsp:txXfrm>
        <a:off x="2112443" y="1286010"/>
        <a:ext cx="760431" cy="760431"/>
      </dsp:txXfrm>
    </dsp:sp>
  </dsp:spTree>
</dsp:drawing>
</file>

<file path=ppt/diagrams/layout1.xml><?xml version="1.0" encoding="utf-8"?>
<dgm:layoutDef xmlns:dgm="http://schemas.openxmlformats.org/drawingml/2006/diagram" xmlns:a="http://schemas.openxmlformats.org/drawingml/2006/main" uniqueId="urn:microsoft.com/office/officeart/2005/8/layout/radial6">
  <dgm:title val=""/>
  <dgm:desc val=""/>
  <dgm:catLst>
    <dgm:cat type="cycle" pri="9000"/>
    <dgm:cat type="relationship" pri="21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Name0">
    <dgm:varLst>
      <dgm:chMax val="1"/>
      <dgm:dir/>
      <dgm:animLvl val="ctr"/>
      <dgm:resizeHandles val="exact"/>
    </dgm:varLst>
    <dgm:choose name="Name1">
      <dgm:if name="Name2" func="var" arg="dir" op="equ" val="norm">
        <dgm:choose name="Name3">
          <dgm:if name="Name4" axis="ch ch" ptType="node node" st="1 1" cnt="1 0" func="cnt" op="lte" val="1">
            <dgm:alg type="cycle">
              <dgm:param type="stAng" val="90"/>
              <dgm:param type="spanAng" val="360"/>
              <dgm:param type="ctrShpMap" val="fNode"/>
            </dgm:alg>
          </dgm:if>
          <dgm:else name="Name5">
            <dgm:alg type="cycle">
              <dgm:param type="stAng" val="0"/>
              <dgm:param type="spanAng" val="360"/>
              <dgm:param type="ctrShpMap" val="fNode"/>
            </dgm:alg>
          </dgm:else>
        </dgm:choose>
      </dgm:if>
      <dgm:else name="Name6">
        <dgm:choose name="Name7">
          <dgm:if name="Name8" axis="ch ch" ptType="node node" st="1 1" cnt="1 0" func="cnt" op="lte" val="1">
            <dgm:alg type="cycle">
              <dgm:param type="stAng" val="-90"/>
              <dgm:param type="spanAng" val="360"/>
              <dgm:param type="ctrShpMap" val="fNode"/>
            </dgm:alg>
          </dgm:if>
          <dgm:else name="Name9">
            <dgm:alg type="cycle">
              <dgm:param type="stAng" val="0"/>
              <dgm:param type="spanAng" val="-360"/>
              <dgm:param type="ctrShpMap" val="fNode"/>
            </dgm:alg>
          </dgm:else>
        </dgm:choose>
      </dgm:else>
    </dgm:choose>
    <dgm:shape xmlns:r="http://schemas.openxmlformats.org/officeDocument/2006/relationships" r:blip="">
      <dgm:adjLst/>
    </dgm:shape>
    <dgm:presOf/>
    <dgm:choose name="Name10">
      <dgm:if name="Name11" func="var" arg="dir" op="equ" val="norm">
        <dgm:choose name="Name12">
          <dgm:if name="Name13"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des" forName="oneNode" refType="primFontSz" refFor="ch" refForName="centerShape" op="lte" fact="0.95"/>
              <dgm:constr type="diam" for="ch" forName="singleconn" refType="diam" op="equ" fact="-1"/>
              <dgm:constr type="h" for="ch" forName="singleconn" refType="w" refFor="ch" refForName="oneComp" fact="0.24"/>
              <dgm:constr type="w" for="ch" forName="dummya" refType="w" refFor="ch" refForName="oneComp" op="equ"/>
              <dgm:constr type="w" for="ch" forName="dummyb" refType="w" refFor="ch" refForName="oneComp" op="equ"/>
              <dgm:constr type="w" for="ch" forName="dummyc" refType="w" refFor="ch" refForName="oneComp" op="equ"/>
            </dgm:constrLst>
          </dgm:if>
          <dgm:else name="Name14">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forName="sibTrans" refType="diam" op="equ"/>
              <dgm:constr type="h" for="ch" forName="sibTrans" refType="w" refFor="ch" refForName="node" fact="0.24"/>
              <dgm:constr type="w" for="ch" forName="dummy" val="1"/>
            </dgm:constrLst>
          </dgm:else>
        </dgm:choose>
      </dgm:if>
      <dgm:else name="Name15">
        <dgm:choose name="Name16">
          <dgm:if name="Name17"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ch" forName="oneNode" refType="primFontSz" refFor="ch" refForName="centerShape" op="lte" fact="0.95"/>
              <dgm:constr type="diam" for="ch" forName="singleconn" refType="diam"/>
              <dgm:constr type="h" for="ch" forName="singleconn" refType="w" refFor="ch" refForName="oneComp" fact="0.24"/>
              <dgm:constr type="diam" for="ch" refType="diam" op="equ"/>
              <dgm:constr type="w" for="ch" forName="dummya" refType="w" refFor="ch" refForName="oneComp" op="equ"/>
              <dgm:constr type="w" for="ch" forName="dummyb" refType="w" refFor="ch" refForName="oneComp" op="equ"/>
              <dgm:constr type="w" for="ch" forName="dummyc" refType="w" refFor="ch" refForName="oneComp" op="equ"/>
            </dgm:constrLst>
          </dgm:if>
          <dgm:else name="Name18">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ptType="sibTrans" refType="diam" fact="-1"/>
              <dgm:constr type="h" for="ch" forName="sibTrans" refType="w" refFor="ch" refForName="node" fact="0.24"/>
              <dgm:constr type="diam" for="ch" refType="diam" op="equ" fact="-1"/>
              <dgm:constr type="w" for="ch" forName="dummy" val="1"/>
            </dgm:constrLst>
          </dgm:else>
        </dgm:choose>
      </dgm:else>
    </dgm:choose>
    <dgm:ruleLst>
      <dgm:rule type="diam" val="INF" fact="NaN" max="NaN"/>
    </dgm:ruleLst>
    <dgm:forEach name="Name19"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20" axis="ch">
        <dgm:forEach name="Name21" axis="self" ptType="node">
          <dgm:choose name="Name22">
            <dgm:if name="Name23" axis="par ch" ptType="node node" func="cnt" op="gt" val="1">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dummy">
                <dgm:alg type="sp"/>
                <dgm:shape xmlns:r="http://schemas.openxmlformats.org/officeDocument/2006/relationships" r:blip="">
                  <dgm:adjLst/>
                </dgm:shape>
                <dgm:presOf/>
                <dgm:constrLst>
                  <dgm:constr type="h" refType="w"/>
                </dgm:constrLst>
                <dgm:ruleLst/>
              </dgm:layoutNode>
              <dgm:forEach name="sibTransForEach" axis="followSib" ptType="sibTrans" hideLastTrans="0" cnt="1">
                <dgm:layoutNode name="sibTrans" styleLbl="sibTrans2D1">
                  <dgm:alg type="conn">
                    <dgm:param type="connRout" val="curve"/>
                    <dgm:param type="begPts" val="ctr"/>
                    <dgm:param type="endPts" val="ctr"/>
                    <dgm:param type="begSty" val="noArr"/>
                    <dgm:param type="endSty" val="noArr"/>
                    <dgm:param type="dstNode" val="node"/>
                  </dgm:alg>
                  <dgm:shape xmlns:r="http://schemas.openxmlformats.org/officeDocument/2006/relationships" type="conn" r:blip="" zOrderOff="-999">
                    <dgm:adjLst/>
                  </dgm:shape>
                  <dgm:presOf axis="self"/>
                  <dgm:constrLst>
                    <dgm:constr type="begPad"/>
                    <dgm:constr type="endPad"/>
                  </dgm:constrLst>
                  <dgm:ruleLst/>
                </dgm:layoutNode>
              </dgm:forEach>
            </dgm:if>
            <dgm:if name="Name24" axis="par ch" ptType="node node" func="cnt" op="equ" val="1">
              <dgm:layoutNode name="oneComp">
                <dgm:alg type="composite">
                  <dgm:param type="ar" val="1"/>
                </dgm:alg>
                <dgm:shape xmlns:r="http://schemas.openxmlformats.org/officeDocument/2006/relationships" r:blip="">
                  <dgm:adjLst/>
                </dgm:shape>
                <dgm:presOf/>
                <dgm:constrLst>
                  <dgm:constr type="h" refType="w"/>
                  <dgm:constr type="l" for="ch" forName="dummyConnPt" refType="w" fact="0.5"/>
                  <dgm:constr type="t" for="ch" forName="dummyConnPt" refType="w" fact="0.5"/>
                  <dgm:constr type="l" for="ch" forName="oneNode"/>
                  <dgm:constr type="t" for="ch" forName="oneNode"/>
                  <dgm:constr type="h" for="ch" forName="oneNode" refType="h"/>
                  <dgm:constr type="w" for="ch" forName="oneNode" refType="w"/>
                </dgm:constrLst>
                <dgm:ruleLst/>
                <dgm:layoutNode name="dummyConnPt" styleLbl="node1">
                  <dgm:alg type="sp"/>
                  <dgm:shape xmlns:r="http://schemas.openxmlformats.org/officeDocument/2006/relationships" r:blip="">
                    <dgm:adjLst/>
                  </dgm:shape>
                  <dgm:presOf/>
                  <dgm:constrLst>
                    <dgm:constr type="w" val="1"/>
                    <dgm:constr type="h" val="1"/>
                  </dgm:constrLst>
                  <dgm:ruleLst/>
                </dgm:layoutNode>
                <dgm:layoutNode name="on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dgm:layoutNode name="dummya">
                <dgm:alg type="sp"/>
                <dgm:shape xmlns:r="http://schemas.openxmlformats.org/officeDocument/2006/relationships" r:blip="">
                  <dgm:adjLst/>
                </dgm:shape>
                <dgm:presOf/>
                <dgm:constrLst>
                  <dgm:constr type="h" refType="w"/>
                </dgm:constrLst>
                <dgm:ruleLst/>
              </dgm:layoutNode>
              <dgm:layoutNode name="dummyb">
                <dgm:alg type="sp"/>
                <dgm:shape xmlns:r="http://schemas.openxmlformats.org/officeDocument/2006/relationships" r:blip="">
                  <dgm:adjLst/>
                </dgm:shape>
                <dgm:presOf/>
                <dgm:constrLst>
                  <dgm:constr type="h" refType="w"/>
                </dgm:constrLst>
                <dgm:ruleLst/>
              </dgm:layoutNode>
              <dgm:layoutNode name="dummyc">
                <dgm:alg type="sp"/>
                <dgm:shape xmlns:r="http://schemas.openxmlformats.org/officeDocument/2006/relationships" r:blip="">
                  <dgm:adjLst/>
                </dgm:shape>
                <dgm:presOf/>
                <dgm:constrLst>
                  <dgm:constr type="h" refType="w"/>
                </dgm:constrLst>
                <dgm:ruleLst/>
              </dgm:layoutNode>
              <dgm:forEach name="sibTransForEach1" axis="followSib" ptType="sibTrans" hideLastTrans="0" cnt="1">
                <dgm:layoutNode name="singleconn" styleLbl="sibTrans2D1">
                  <dgm:alg type="conn">
                    <dgm:param type="connRout" val="longCurve"/>
                    <dgm:param type="begPts" val="bCtr"/>
                    <dgm:param type="endPts" val="tCtr"/>
                    <dgm:param type="begSty" val="noArr"/>
                    <dgm:param type="endSty" val="noArr"/>
                    <dgm:param type="srcNode" val="dummyConnPt"/>
                    <dgm:param type="dstNode" val="dummyConnPt"/>
                  </dgm:alg>
                  <dgm:shape xmlns:r="http://schemas.openxmlformats.org/officeDocument/2006/relationships" type="conn" r:blip="" zOrderOff="-999">
                    <dgm:adjLst/>
                  </dgm:shape>
                  <dgm:presOf axis="self"/>
                  <dgm:constrLst>
                    <dgm:constr type="begPad"/>
                    <dgm:constr type="endPad"/>
                  </dgm:constrLst>
                  <dgm:ruleLst/>
                </dgm:layoutNode>
              </dgm:forEach>
            </dgm:if>
            <dgm:else name="Name25"/>
          </dgm:choose>
        </dgm:forEach>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wrap="square" lIns="91440" tIns="45720" rIns="91440" bIns="45720" numCol="1" anchor="t" anchorCtr="0" compatLnSpc="1">
            <a:prstTxWarp prst="textNoShape">
              <a:avLst/>
            </a:prstTxWarp>
          </a:bodyPr>
          <a:lstStyle>
            <a:lvl1pPr>
              <a:defRPr sz="1200">
                <a:latin typeface="Arial" charset="0"/>
                <a:ea typeface="ヒラギノ角ゴ Pro W3" charset="-128"/>
                <a:cs typeface="ヒラギノ角ゴ Pro W3" charset="-128"/>
              </a:defRPr>
            </a:lvl1pPr>
          </a:lstStyle>
          <a:p>
            <a:pPr>
              <a:defRPr/>
            </a:pPr>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a:defRPr sz="1200" smtClean="0"/>
            </a:lvl1pPr>
          </a:lstStyle>
          <a:p>
            <a:pPr>
              <a:defRPr/>
            </a:pPr>
            <a:fld id="{7543FA54-FDDB-4325-A1ED-7048F04A3956}" type="datetime1">
              <a:rPr lang="en-US"/>
              <a:pPr>
                <a:defRPr/>
              </a:pPr>
              <a:t>2/4/2019</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wrap="square" lIns="91440" tIns="45720" rIns="91440" bIns="45720" numCol="1" anchor="b" anchorCtr="0" compatLnSpc="1">
            <a:prstTxWarp prst="textNoShape">
              <a:avLst/>
            </a:prstTxWarp>
          </a:bodyPr>
          <a:lstStyle>
            <a:lvl1pPr>
              <a:defRPr sz="1200">
                <a:latin typeface="Arial" charset="0"/>
                <a:ea typeface="ヒラギノ角ゴ Pro W3" charset="-128"/>
                <a:cs typeface="ヒラギノ角ゴ Pro W3" charset="-128"/>
              </a:defRPr>
            </a:lvl1pPr>
          </a:lstStyle>
          <a:p>
            <a:pPr>
              <a:defRPr/>
            </a:pPr>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vl1pPr>
          </a:lstStyle>
          <a:p>
            <a:fld id="{F52000C7-5F11-4260-9BA6-16DE8E7B7878}" type="slidenum">
              <a:rPr lang="en-US" altLang="nl-BE"/>
              <a:pPr/>
              <a:t>‹nr.›</a:t>
            </a:fld>
            <a:endParaRPr lang="en-US" altLang="nl-BE"/>
          </a:p>
        </p:txBody>
      </p:sp>
    </p:spTree>
  </p:cSld>
  <p:clrMap bg1="lt1" tx1="dk1" bg2="lt2" tx2="dk2" accent1="accent1" accent2="accent2" accent3="accent3" accent4="accent4" accent5="accent5" accent6="accent6" hlink="hlink" folHlink="folHlink"/>
  <p:hf hdr="0" ftr="0" dt="0"/>
</p:handoutMaster>
</file>

<file path=ppt/ink/ink1.xml><?xml version="1.0" encoding="utf-8"?>
<inkml:ink xmlns:inkml="http://www.w3.org/2003/InkML">
  <inkml:definitions>
    <inkml:context xml:id="ctx0">
      <inkml:inkSource xml:id="inkSrc0">
        <inkml:traceFormat>
          <inkml:channel name="X" type="integer" max="1920" units="cm"/>
          <inkml:channel name="Y" type="integer" max="1080" units="cm"/>
          <inkml:channel name="T" type="integer" max="2.14748E9" units="dev"/>
        </inkml:traceFormat>
        <inkml:channelProperties>
          <inkml:channelProperty channel="X" name="resolution" value="55.81395" units="1/cm"/>
          <inkml:channelProperty channel="Y" name="resolution" value="55.95855" units="1/cm"/>
          <inkml:channelProperty channel="T" name="resolution" value="1" units="1/dev"/>
        </inkml:channelProperties>
      </inkml:inkSource>
      <inkml:timestamp xml:id="ts0" timeString="2019-01-30T17:02:33.918"/>
    </inkml:context>
    <inkml:brush xml:id="br0">
      <inkml:brushProperty name="width" value="0.46667" units="cm"/>
      <inkml:brushProperty name="height" value="0.46667" units="cm"/>
      <inkml:brushProperty name="color" value="#ED1C24"/>
      <inkml:brushProperty name="fitToCurve" value="1"/>
    </inkml:brush>
  </inkml:definitions>
  <inkml:traceGroup>
    <inkml:annotationXML>
      <emma:emma xmlns:emma="http://www.w3.org/2003/04/emma" version="1.0">
        <emma:interpretation id="{01922135-9804-432D-A9F9-55146116365D}" emma:medium="tactile" emma:mode="ink">
          <msink:context xmlns:msink="http://schemas.microsoft.com/ink/2010/main" type="inkDrawing" rotatedBoundingBox="11220,6261 12281,4897 12323,4930 11262,6294" semanticType="callout" shapeName="Other"/>
        </emma:interpretation>
      </emma:emma>
    </inkml:annotationXML>
    <inkml:trace contextRef="#ctx0" brushRef="#br0">1063 0 0,'-24'23'125,"-22"0"-109,23 70 0,-46-24-16,-23 69 15,-1-22-15,1-24 16,23 1-1,-1-1-15,-22 23 16,46-45 0,0-24-16,22 0 15,-22-46 1,46 46-16,-23-46 31,0 23-31,23 0 16,-23 1-1,23-1-15,-46 0 16,46 23-16,-23-23 16,0 0-1,23 0 17,-23-23-32,23 23 31,0 0-31,-24-23 31,24 23-15,-23-23 31</inkml:trace>
  </inkml:traceGroup>
</inkml:ink>
</file>

<file path=ppt/ink/ink2.xml><?xml version="1.0" encoding="utf-8"?>
<inkml:ink xmlns:inkml="http://www.w3.org/2003/InkML">
  <inkml:definitions>
    <inkml:context xml:id="ctx0">
      <inkml:inkSource xml:id="inkSrc0">
        <inkml:traceFormat>
          <inkml:channel name="X" type="integer" max="1920" units="cm"/>
          <inkml:channel name="Y" type="integer" max="1080" units="cm"/>
          <inkml:channel name="T" type="integer" max="2.14748E9" units="dev"/>
        </inkml:traceFormat>
        <inkml:channelProperties>
          <inkml:channelProperty channel="X" name="resolution" value="55.81395" units="1/cm"/>
          <inkml:channelProperty channel="Y" name="resolution" value="55.95855" units="1/cm"/>
          <inkml:channelProperty channel="T" name="resolution" value="1" units="1/dev"/>
        </inkml:channelProperties>
      </inkml:inkSource>
      <inkml:timestamp xml:id="ts0" timeString="2019-01-30T17:02:36.278"/>
    </inkml:context>
    <inkml:brush xml:id="br0">
      <inkml:brushProperty name="width" value="0.46667" units="cm"/>
      <inkml:brushProperty name="height" value="0.46667" units="cm"/>
      <inkml:brushProperty name="color" value="#ED1C24"/>
      <inkml:brushProperty name="fitToCurve" value="1"/>
    </inkml:brush>
  </inkml:definitions>
  <inkml:traceGroup>
    <inkml:annotationXML>
      <emma:emma xmlns:emma="http://www.w3.org/2003/04/emma" version="1.0">
        <emma:interpretation id="{D47D749E-44E3-490E-BE40-ECAA427FB60A}" emma:medium="tactile" emma:mode="ink">
          <msink:context xmlns:msink="http://schemas.microsoft.com/ink/2010/main" type="inkDrawing" rotatedBoundingBox="11011,5035 12178,6246 12145,6278 10978,5067" semanticType="callout" shapeName="Other"/>
        </emma:interpretation>
      </emma:emma>
    </inkml:annotationXML>
    <inkml:trace contextRef="#ctx0" brushRef="#br0">1178 1200 0,'-23'-23'125,"0"-23"-110,-46 0-15,-1-46 16,-22 22-16,0-22 16,22 46-1,24-24-15,0 24 16,0 23 0,0-46-16,22 46 15,1-23 1,-23 23-16,46-1 15,-46 1 1,46 0-16,-46-23 16,23 23-1,0 0 1,23 0-16,-23 23 16,23-23-1,-24 23 1,24-23-1,-46 0 17,46-1-32,-23 24 15,23-23 1,-23 23-16,0-23 16,23 0-1,-23 23 1,23-23-1,-23 23 1,23-23-16,-23 0 63,0 23 30,23-23-93,-23 23 266,23-23-250,-24 23 124,24-23-46,-23 23 31</inkml:trace>
  </inkml:traceGroup>
</inkml:ink>
</file>

<file path=ppt/ink/ink3.xml><?xml version="1.0" encoding="utf-8"?>
<inkml:ink xmlns:inkml="http://www.w3.org/2003/InkML">
  <inkml:definitions>
    <inkml:context xml:id="ctx0">
      <inkml:inkSource xml:id="inkSrc0">
        <inkml:traceFormat>
          <inkml:channel name="X" type="integer" max="1920" units="cm"/>
          <inkml:channel name="Y" type="integer" max="1080" units="cm"/>
          <inkml:channel name="T" type="integer" max="2.14748E9" units="dev"/>
        </inkml:traceFormat>
        <inkml:channelProperties>
          <inkml:channelProperty channel="X" name="resolution" value="55.81395" units="1/cm"/>
          <inkml:channelProperty channel="Y" name="resolution" value="55.95855" units="1/cm"/>
          <inkml:channelProperty channel="T" name="resolution" value="1" units="1/dev"/>
        </inkml:channelProperties>
      </inkml:inkSource>
      <inkml:timestamp xml:id="ts0" timeString="2019-01-30T17:48:48.884"/>
    </inkml:context>
    <inkml:brush xml:id="br0">
      <inkml:brushProperty name="width" value="0.46667" units="cm"/>
      <inkml:brushProperty name="height" value="0.46667" units="cm"/>
      <inkml:brushProperty name="color" value="#ED1C24"/>
      <inkml:brushProperty name="fitToCurve" value="1"/>
    </inkml:brush>
  </inkml:definitions>
  <inkml:traceGroup>
    <inkml:annotationXML>
      <emma:emma xmlns:emma="http://www.w3.org/2003/04/emma" version="1.0">
        <emma:interpretation id="{A0272AF8-64A3-426D-B2E1-7A003DD32E1D}" emma:medium="tactile" emma:mode="ink">
          <msink:context xmlns:msink="http://schemas.microsoft.com/ink/2010/main" type="inkDrawing" rotatedBoundingBox="4949,5715 5984,4188 6083,4255 5048,5782" semanticType="callout" shapeName="Other"/>
        </emma:interpretation>
      </emma:emma>
    </inkml:annotationXML>
    <inkml:trace contextRef="#ctx0" brushRef="#br0">1039 0 0,'0'23'94,"-23"0"-78,0-23-1,0 46 1,-23 1-16,-1-1 16,-22 23-1,23 0-15,-23 24 16,22-24-16,-22 23 16,46-46-1,-23 1-15,23-1 16,-23 0-1,-1 0 1,47-23 0,-23 0-16,0-23 15,23 23 1,-23 1 0,23-1-1,-23-23 1,23 23-16,0 0 62,-23-23-30,0 0 30,23 23-62,0 0 31,0 0-31,-23-23 16,23 23-16,0 0 31,-23-23-31,23 23 31,0 0 32,0 1-16,-23-24-47,23 23 15,-23 0 17,23 0-17,0 0 1,-24 0 0,24 0 15,-23 0 0,23 0 0,0 0 79,-23-23-95,23 23 48,-23 1-32,23-1 0,-23-23-15,23 23 31,-23 0 62,23 0-62,0 0 16,-23-23-32</inkml:trace>
  </inkml:traceGroup>
</inkml:ink>
</file>

<file path=ppt/ink/ink4.xml><?xml version="1.0" encoding="utf-8"?>
<inkml:ink xmlns:inkml="http://www.w3.org/2003/InkML">
  <inkml:definitions>
    <inkml:context xml:id="ctx0">
      <inkml:inkSource xml:id="inkSrc0">
        <inkml:traceFormat>
          <inkml:channel name="X" type="integer" max="1920" units="cm"/>
          <inkml:channel name="Y" type="integer" max="1080" units="cm"/>
          <inkml:channel name="T" type="integer" max="2.14748E9" units="dev"/>
        </inkml:traceFormat>
        <inkml:channelProperties>
          <inkml:channelProperty channel="X" name="resolution" value="55.81395" units="1/cm"/>
          <inkml:channelProperty channel="Y" name="resolution" value="55.95855" units="1/cm"/>
          <inkml:channelProperty channel="T" name="resolution" value="1" units="1/dev"/>
        </inkml:channelProperties>
      </inkml:inkSource>
      <inkml:timestamp xml:id="ts0" timeString="2019-01-30T17:48:52.322"/>
    </inkml:context>
    <inkml:brush xml:id="br0">
      <inkml:brushProperty name="width" value="0.46667" units="cm"/>
      <inkml:brushProperty name="height" value="0.46667" units="cm"/>
      <inkml:brushProperty name="color" value="#ED1C24"/>
      <inkml:brushProperty name="fitToCurve" value="1"/>
    </inkml:brush>
  </inkml:definitions>
  <inkml:traceGroup>
    <inkml:annotationXML>
      <emma:emma xmlns:emma="http://www.w3.org/2003/04/emma" version="1.0">
        <emma:interpretation id="{02E918B3-97A2-49F6-A209-10E5332FEBD0}" emma:medium="tactile" emma:mode="ink">
          <msink:context xmlns:msink="http://schemas.microsoft.com/ink/2010/main" type="inkDrawing" rotatedBoundingBox="4774,4074 5840,5766 5795,5795 4728,4103" semanticType="callout" shapeName="Other"/>
        </emma:interpretation>
      </emma:emma>
    </inkml:annotationXML>
    <inkml:trace contextRef="#ctx0" brushRef="#br0">0 0 0,'0'23'110,"23"1"-110,23 45 15,-23 0 1,46 0-16,1 24 15,-1 22 1,0-22-16,24 91 16,22-22-1,-46-24-15,1-22 16,-24-47 0,-23-23-16,23 1 15,-23 22-15,0-46 16,0-23-1,-23 46-15,23-46 16,-23 23 0,24-23-16,-24 23 15,0 0 1,23-23-16,0 23 31,-23 1 47,23-24-15,-23 23 140,0 0-187,23 0 30,-23 0 33,0 0 155,0 0 219</inkml:trace>
  </inkml:traceGroup>
</inkml:ink>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wrap="square" lIns="91440" tIns="45720" rIns="91440" bIns="45720" numCol="1" anchor="t" anchorCtr="0" compatLnSpc="1">
            <a:prstTxWarp prst="textNoShape">
              <a:avLst/>
            </a:prstTxWarp>
          </a:bodyPr>
          <a:lstStyle>
            <a:lvl1pPr>
              <a:defRPr sz="1200">
                <a:latin typeface="Arial" charset="0"/>
                <a:ea typeface="ヒラギノ角ゴ Pro W3" charset="-128"/>
                <a:cs typeface="ヒラギノ角ゴ Pro W3" charset="-128"/>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a:defRPr sz="1200" smtClean="0"/>
            </a:lvl1pPr>
          </a:lstStyle>
          <a:p>
            <a:pPr>
              <a:defRPr/>
            </a:pPr>
            <a:fld id="{238E0D86-D60D-419B-A2D0-0E1F5A273817}" type="datetime1">
              <a:rPr lang="en-US"/>
              <a:pPr>
                <a:defRPr/>
              </a:pPr>
              <a:t>2/4/2019</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wrap="square" lIns="91440" tIns="45720" rIns="91440" bIns="45720" numCol="1" anchor="ctr" anchorCtr="0" compatLnSpc="1">
            <a:prstTxWarp prst="textNoShape">
              <a:avLst/>
            </a:prstTxWarp>
          </a:bodyPr>
          <a:lstStyle/>
          <a:p>
            <a:pPr lvl="0"/>
            <a:endParaRPr lang="en-US"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fr-FR" noProof="0"/>
              <a:t>Click to edit Master text styles</a:t>
            </a:r>
          </a:p>
          <a:p>
            <a:pPr lvl="1"/>
            <a:r>
              <a:rPr lang="fr-FR" noProof="0"/>
              <a:t>Second level</a:t>
            </a:r>
          </a:p>
          <a:p>
            <a:pPr lvl="2"/>
            <a:r>
              <a:rPr lang="fr-FR" noProof="0"/>
              <a:t>Third level</a:t>
            </a:r>
          </a:p>
          <a:p>
            <a:pPr lvl="3"/>
            <a:r>
              <a:rPr lang="fr-FR" noProof="0"/>
              <a:t>Fourth level</a:t>
            </a:r>
          </a:p>
          <a:p>
            <a:pPr lvl="4"/>
            <a:r>
              <a:rPr lang="fr-FR" noProof="0"/>
              <a:t>Fifth level</a:t>
            </a:r>
            <a:endParaRPr lang="en-US" noProof="0"/>
          </a:p>
        </p:txBody>
      </p:sp>
      <p:sp>
        <p:nvSpPr>
          <p:cNvPr id="6" name="Footer Placeholder 5"/>
          <p:cNvSpPr>
            <a:spLocks noGrp="1"/>
          </p:cNvSpPr>
          <p:nvPr>
            <p:ph type="ftr" sz="quarter" idx="4"/>
          </p:nvPr>
        </p:nvSpPr>
        <p:spPr>
          <a:xfrm>
            <a:off x="0" y="8685213"/>
            <a:ext cx="2971800" cy="457200"/>
          </a:xfrm>
          <a:prstGeom prst="rect">
            <a:avLst/>
          </a:prstGeom>
        </p:spPr>
        <p:txBody>
          <a:bodyPr vert="horz" wrap="square" lIns="91440" tIns="45720" rIns="91440" bIns="45720" numCol="1" anchor="b" anchorCtr="0" compatLnSpc="1">
            <a:prstTxWarp prst="textNoShape">
              <a:avLst/>
            </a:prstTxWarp>
          </a:bodyPr>
          <a:lstStyle>
            <a:lvl1pPr>
              <a:defRPr sz="1200">
                <a:latin typeface="Arial" charset="0"/>
                <a:ea typeface="ヒラギノ角ゴ Pro W3" charset="-128"/>
                <a:cs typeface="ヒラギノ角ゴ Pro W3" charset="-128"/>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vl1pPr>
          </a:lstStyle>
          <a:p>
            <a:fld id="{6671E236-A58A-4A90-9479-602437D73B8E}" type="slidenum">
              <a:rPr lang="en-US" altLang="nl-BE"/>
              <a:pPr/>
              <a:t>‹nr.›</a:t>
            </a:fld>
            <a:endParaRPr lang="en-US" altLang="nl-BE"/>
          </a:p>
        </p:txBody>
      </p:sp>
    </p:spTree>
  </p:cSld>
  <p:clrMap bg1="lt1" tx1="dk1" bg2="lt2" tx2="dk2" accent1="accent1" accent2="accent2" accent3="accent3" accent4="accent4" accent5="accent5" accent6="accent6" hlink="hlink" folHlink="folHlink"/>
  <p:hf hdr="0" ftr="0" dt="0"/>
  <p:notesStyle>
    <a:lvl1pPr algn="l" defTabSz="457200" rtl="0" eaLnBrk="0" fontAlgn="base" hangingPunct="0">
      <a:spcBef>
        <a:spcPct val="30000"/>
      </a:spcBef>
      <a:spcAft>
        <a:spcPct val="0"/>
      </a:spcAft>
      <a:defRPr sz="1200" kern="1200">
        <a:solidFill>
          <a:schemeClr val="tx1"/>
        </a:solidFill>
        <a:latin typeface="+mn-lt"/>
        <a:ea typeface="ヒラギノ角ゴ Pro W3" pitchFamily="-65" charset="-128"/>
        <a:cs typeface="ヒラギノ角ゴ Pro W3" pitchFamily="-65" charset="-128"/>
      </a:defRPr>
    </a:lvl1pPr>
    <a:lvl2pPr marL="457200" algn="l" defTabSz="457200" rtl="0" eaLnBrk="0" fontAlgn="base" hangingPunct="0">
      <a:spcBef>
        <a:spcPct val="30000"/>
      </a:spcBef>
      <a:spcAft>
        <a:spcPct val="0"/>
      </a:spcAft>
      <a:defRPr sz="1200" kern="1200">
        <a:solidFill>
          <a:schemeClr val="tx1"/>
        </a:solidFill>
        <a:latin typeface="+mn-lt"/>
        <a:ea typeface="ヒラギノ角ゴ Pro W3" pitchFamily="-65" charset="-128"/>
        <a:cs typeface="ヒラギノ角ゴ Pro W3" charset="0"/>
      </a:defRPr>
    </a:lvl2pPr>
    <a:lvl3pPr marL="914400" algn="l" defTabSz="457200" rtl="0" eaLnBrk="0" fontAlgn="base" hangingPunct="0">
      <a:spcBef>
        <a:spcPct val="30000"/>
      </a:spcBef>
      <a:spcAft>
        <a:spcPct val="0"/>
      </a:spcAft>
      <a:defRPr sz="1200" kern="1200">
        <a:solidFill>
          <a:schemeClr val="tx1"/>
        </a:solidFill>
        <a:latin typeface="+mn-lt"/>
        <a:ea typeface="MS PGothic" pitchFamily="34" charset="-128"/>
        <a:cs typeface="ＭＳ Ｐゴシック" charset="0"/>
      </a:defRPr>
    </a:lvl3pPr>
    <a:lvl4pPr marL="1371600" algn="l" defTabSz="457200" rtl="0" eaLnBrk="0" fontAlgn="base" hangingPunct="0">
      <a:spcBef>
        <a:spcPct val="30000"/>
      </a:spcBef>
      <a:spcAft>
        <a:spcPct val="0"/>
      </a:spcAft>
      <a:defRPr sz="1200" kern="1200">
        <a:solidFill>
          <a:schemeClr val="tx1"/>
        </a:solidFill>
        <a:latin typeface="+mn-lt"/>
        <a:ea typeface="MS PGothic" pitchFamily="34" charset="-128"/>
        <a:cs typeface="ＭＳ Ｐゴシック" charset="0"/>
      </a:defRPr>
    </a:lvl4pPr>
    <a:lvl5pPr marL="1828800" algn="l" defTabSz="457200" rtl="0" eaLnBrk="0" fontAlgn="base" hangingPunct="0">
      <a:spcBef>
        <a:spcPct val="30000"/>
      </a:spcBef>
      <a:spcAft>
        <a:spcPct val="0"/>
      </a:spcAft>
      <a:defRPr sz="1200" kern="1200">
        <a:solidFill>
          <a:schemeClr val="tx1"/>
        </a:solidFill>
        <a:latin typeface="+mn-lt"/>
        <a:ea typeface="MS PGothic" pitchFamily="34" charset="-128"/>
        <a:cs typeface="ＭＳ Ｐゴシック" charset="0"/>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eldia">
    <p:spTree>
      <p:nvGrpSpPr>
        <p:cNvPr id="1" name=""/>
        <p:cNvGrpSpPr/>
        <p:nvPr/>
      </p:nvGrpSpPr>
      <p:grpSpPr>
        <a:xfrm>
          <a:off x="0" y="0"/>
          <a:ext cx="0" cy="0"/>
          <a:chOff x="0" y="0"/>
          <a:chExt cx="0" cy="0"/>
        </a:xfrm>
      </p:grpSpPr>
      <p:sp>
        <p:nvSpPr>
          <p:cNvPr id="3" name="TextBox 11"/>
          <p:cNvSpPr txBox="1">
            <a:spLocks noChangeArrowheads="1"/>
          </p:cNvSpPr>
          <p:nvPr/>
        </p:nvSpPr>
        <p:spPr bwMode="auto">
          <a:xfrm>
            <a:off x="6084888" y="5516563"/>
            <a:ext cx="2879725" cy="1201737"/>
          </a:xfrm>
          <a:prstGeom prst="rect">
            <a:avLst/>
          </a:prstGeom>
          <a:solidFill>
            <a:schemeClr val="bg1"/>
          </a:solidFill>
          <a:ln w="9525">
            <a:solidFill>
              <a:schemeClr val="bg1"/>
            </a:solidFill>
            <a:miter lim="800000"/>
            <a:headEnd/>
            <a:tailEnd/>
          </a:ln>
        </p:spPr>
        <p:txBody>
          <a:bodyPr>
            <a:spAutoFit/>
          </a:bodyPr>
          <a:lstStyle/>
          <a:p>
            <a:pPr>
              <a:defRPr/>
            </a:pPr>
            <a:r>
              <a:rPr lang="en-US">
                <a:solidFill>
                  <a:schemeClr val="bg2"/>
                </a:solidFill>
              </a:rPr>
              <a:t>A</a:t>
            </a:r>
          </a:p>
          <a:p>
            <a:pPr>
              <a:defRPr/>
            </a:pPr>
            <a:r>
              <a:rPr lang="en-US">
                <a:solidFill>
                  <a:schemeClr val="bg2"/>
                </a:solidFill>
              </a:rPr>
              <a:t>A</a:t>
            </a:r>
          </a:p>
          <a:p>
            <a:pPr>
              <a:defRPr/>
            </a:pPr>
            <a:r>
              <a:rPr lang="en-US">
                <a:solidFill>
                  <a:schemeClr val="bg2"/>
                </a:solidFill>
              </a:rPr>
              <a:t>A </a:t>
            </a:r>
          </a:p>
        </p:txBody>
      </p:sp>
      <p:sp>
        <p:nvSpPr>
          <p:cNvPr id="4" name="Rectangle 11"/>
          <p:cNvSpPr/>
          <p:nvPr/>
        </p:nvSpPr>
        <p:spPr>
          <a:xfrm>
            <a:off x="46038" y="0"/>
            <a:ext cx="8918575" cy="1584325"/>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a:defRPr/>
            </a:pPr>
            <a:r>
              <a:rPr lang="en-US" dirty="0"/>
              <a:t>     w</a:t>
            </a:r>
          </a:p>
        </p:txBody>
      </p:sp>
      <p:pic>
        <p:nvPicPr>
          <p:cNvPr id="5" name="Picture 13" descr="logo_vlaamsenieuwsmedia_RGB.pn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685800" y="476250"/>
            <a:ext cx="4716463" cy="17287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14" descr="PPT-layout-1.pn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36513" y="3255963"/>
            <a:ext cx="9251951" cy="3629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685800" y="2471491"/>
            <a:ext cx="7772400" cy="813494"/>
          </a:xfrm>
        </p:spPr>
        <p:txBody>
          <a:bodyPr/>
          <a:lstStyle>
            <a:lvl1pPr>
              <a:defRPr b="1" i="0" cap="none" spc="0">
                <a:ln w="10541" cmpd="sng">
                  <a:solidFill>
                    <a:schemeClr val="accent1">
                      <a:shade val="88000"/>
                      <a:satMod val="110000"/>
                    </a:schemeClr>
                  </a:solidFill>
                  <a:prstDash val="solid"/>
                </a:ln>
                <a:solidFill>
                  <a:schemeClr val="accent1"/>
                </a:solidFill>
                <a:effectLst/>
                <a:latin typeface="Lucida Grande"/>
                <a:cs typeface="Lucida Grande"/>
              </a:defRPr>
            </a:lvl1pPr>
          </a:lstStyle>
          <a:p>
            <a:r>
              <a:rPr lang="nl-NL" smtClean="0"/>
              <a:t>Klik om de stijl te bewerken</a:t>
            </a:r>
            <a:endParaRPr lang="en-US" dirty="0"/>
          </a:p>
        </p:txBody>
      </p:sp>
      <p:sp>
        <p:nvSpPr>
          <p:cNvPr id="7" name="Date Placeholder 3"/>
          <p:cNvSpPr>
            <a:spLocks noGrp="1"/>
          </p:cNvSpPr>
          <p:nvPr>
            <p:ph type="dt" sz="half" idx="10"/>
          </p:nvPr>
        </p:nvSpPr>
        <p:spPr/>
        <p:txBody>
          <a:bodyPr/>
          <a:lstStyle>
            <a:lvl1pPr>
              <a:defRPr sz="1400" smtClean="0"/>
            </a:lvl1pPr>
          </a:lstStyle>
          <a:p>
            <a:pPr>
              <a:defRPr/>
            </a:pPr>
            <a:fld id="{5958B7C6-003C-40BF-A6A8-04B9CC05D252}" type="datetime1">
              <a:rPr lang="en-US"/>
              <a:pPr>
                <a:defRPr/>
              </a:pPr>
              <a:t>2/4/2019</a:t>
            </a:fld>
            <a:endParaRPr lang="en-US"/>
          </a:p>
        </p:txBody>
      </p:sp>
    </p:spTree>
    <p:extLst>
      <p:ext uri="{BB962C8B-B14F-4D97-AF65-F5344CB8AC3E}">
        <p14:creationId xmlns:p14="http://schemas.microsoft.com/office/powerpoint/2010/main" val="365106479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smtClean="0"/>
              <a:t>Klik om de stijl te bewerken</a:t>
            </a:r>
            <a:endParaRPr lang="en-US" dirty="0"/>
          </a:p>
        </p:txBody>
      </p:sp>
      <p:sp>
        <p:nvSpPr>
          <p:cNvPr id="3" name="Content Placeholder 2"/>
          <p:cNvSpPr>
            <a:spLocks noGrp="1"/>
          </p:cNvSpPr>
          <p:nvPr>
            <p:ph idx="1"/>
          </p:nvPr>
        </p:nvSpPr>
        <p:spPr>
          <a:xfrm>
            <a:off x="598290" y="1600200"/>
            <a:ext cx="8088510" cy="4057650"/>
          </a:xfrm>
          <a:prstGeom prst="rect">
            <a:avLst/>
          </a:prstGeom>
        </p:spPr>
        <p:txBody>
          <a:bodyPr/>
          <a:lstStyle>
            <a:lvl1pPr>
              <a:defRPr>
                <a:solidFill>
                  <a:schemeClr val="accent2"/>
                </a:solidFill>
              </a:defRPr>
            </a:lvl1pPr>
            <a:lvl2pPr>
              <a:defRPr>
                <a:solidFill>
                  <a:schemeClr val="accent2"/>
                </a:solidFill>
              </a:defRPr>
            </a:lvl2pPr>
            <a:lvl3pPr>
              <a:defRPr>
                <a:solidFill>
                  <a:schemeClr val="accent2"/>
                </a:solidFill>
              </a:defRPr>
            </a:lvl3pPr>
            <a:lvl4pPr>
              <a:defRPr>
                <a:solidFill>
                  <a:schemeClr val="accent2"/>
                </a:solidFill>
              </a:defRPr>
            </a:lvl4pPr>
            <a:lvl5pPr>
              <a:defRPr>
                <a:solidFill>
                  <a:schemeClr val="accent2"/>
                </a:solidFill>
              </a:defRPr>
            </a:lvl5pPr>
          </a:lstStyle>
          <a:p>
            <a:pPr lvl="0"/>
            <a:r>
              <a:rPr lang="nl-NL" smtClean="0"/>
              <a:t>Tekststijl van het model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dirty="0"/>
          </a:p>
        </p:txBody>
      </p:sp>
      <p:sp>
        <p:nvSpPr>
          <p:cNvPr id="4" name="Date Placeholder 3"/>
          <p:cNvSpPr>
            <a:spLocks noGrp="1"/>
          </p:cNvSpPr>
          <p:nvPr>
            <p:ph type="dt" sz="half" idx="10"/>
          </p:nvPr>
        </p:nvSpPr>
        <p:spPr/>
        <p:txBody>
          <a:bodyPr/>
          <a:lstStyle>
            <a:lvl1pPr>
              <a:defRPr smtClean="0"/>
            </a:lvl1pPr>
          </a:lstStyle>
          <a:p>
            <a:pPr>
              <a:defRPr/>
            </a:pPr>
            <a:fld id="{297F740A-4C14-44DA-9E7B-A48018155D93}" type="datetime1">
              <a:rPr lang="en-US"/>
              <a:pPr>
                <a:defRPr/>
              </a:pPr>
              <a:t>2/4/2019</a:t>
            </a:fld>
            <a:endParaRPr lang="en-US"/>
          </a:p>
        </p:txBody>
      </p:sp>
      <p:sp>
        <p:nvSpPr>
          <p:cNvPr id="5" name="Slide Number Placeholder 5"/>
          <p:cNvSpPr>
            <a:spLocks noGrp="1"/>
          </p:cNvSpPr>
          <p:nvPr>
            <p:ph type="sldNum" sz="quarter" idx="11"/>
          </p:nvPr>
        </p:nvSpPr>
        <p:spPr>
          <a:xfrm>
            <a:off x="395288" y="6303963"/>
            <a:ext cx="503237" cy="365125"/>
          </a:xfrm>
        </p:spPr>
        <p:txBody>
          <a:bodyPr/>
          <a:lstStyle>
            <a:lvl1pPr algn="ctr">
              <a:defRPr>
                <a:solidFill>
                  <a:schemeClr val="tx2"/>
                </a:solidFill>
              </a:defRPr>
            </a:lvl1pPr>
          </a:lstStyle>
          <a:p>
            <a:fld id="{E977BA83-8807-4B04-9644-DE030A170DD7}" type="slidenum">
              <a:rPr lang="en-US" altLang="nl-BE"/>
              <a:pPr/>
              <a:t>‹nr.›</a:t>
            </a:fld>
            <a:endParaRPr lang="en-US" altLang="nl-BE"/>
          </a:p>
        </p:txBody>
      </p:sp>
    </p:spTree>
    <p:extLst>
      <p:ext uri="{BB962C8B-B14F-4D97-AF65-F5344CB8AC3E}">
        <p14:creationId xmlns:p14="http://schemas.microsoft.com/office/powerpoint/2010/main" val="30127928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nl-NL" smtClean="0"/>
              <a:t>Klik om de stijl te bewerken</a:t>
            </a:r>
            <a:endParaRPr lang="en-US" dirty="0"/>
          </a:p>
        </p:txBody>
      </p:sp>
      <p:sp>
        <p:nvSpPr>
          <p:cNvPr id="3" name="Text Placeholder 2"/>
          <p:cNvSpPr>
            <a:spLocks noGrp="1"/>
          </p:cNvSpPr>
          <p:nvPr>
            <p:ph type="body" idx="1"/>
          </p:nvPr>
        </p:nvSpPr>
        <p:spPr>
          <a:xfrm>
            <a:off x="722313" y="2906713"/>
            <a:ext cx="7772400" cy="1500187"/>
          </a:xfrm>
          <a:prstGeom prst="rect">
            <a:avLst/>
          </a:prstGeo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nl-NL" smtClean="0"/>
              <a:t>Tekststijl van het model bewerken</a:t>
            </a:r>
          </a:p>
        </p:txBody>
      </p:sp>
      <p:sp>
        <p:nvSpPr>
          <p:cNvPr id="4" name="Date Placeholder 3"/>
          <p:cNvSpPr>
            <a:spLocks noGrp="1"/>
          </p:cNvSpPr>
          <p:nvPr>
            <p:ph type="dt" sz="half" idx="10"/>
          </p:nvPr>
        </p:nvSpPr>
        <p:spPr/>
        <p:txBody>
          <a:bodyPr/>
          <a:lstStyle>
            <a:lvl1pPr>
              <a:defRPr smtClean="0"/>
            </a:lvl1pPr>
          </a:lstStyle>
          <a:p>
            <a:pPr>
              <a:defRPr/>
            </a:pPr>
            <a:fld id="{7EF232B4-A39F-472F-9CDD-FA1DD94C3201}" type="datetime1">
              <a:rPr lang="en-US"/>
              <a:pPr>
                <a:defRPr/>
              </a:pPr>
              <a:t>2/4/2019</a:t>
            </a:fld>
            <a:endParaRPr lang="en-US"/>
          </a:p>
        </p:txBody>
      </p:sp>
      <p:sp>
        <p:nvSpPr>
          <p:cNvPr id="5" name="Slide Number Placeholder 5"/>
          <p:cNvSpPr>
            <a:spLocks noGrp="1"/>
          </p:cNvSpPr>
          <p:nvPr>
            <p:ph type="sldNum" sz="quarter" idx="11"/>
          </p:nvPr>
        </p:nvSpPr>
        <p:spPr>
          <a:xfrm>
            <a:off x="468313" y="6016625"/>
            <a:ext cx="431800" cy="365125"/>
          </a:xfrm>
        </p:spPr>
        <p:txBody>
          <a:bodyPr/>
          <a:lstStyle>
            <a:lvl1pPr>
              <a:defRPr>
                <a:solidFill>
                  <a:schemeClr val="tx2"/>
                </a:solidFill>
                <a:latin typeface="Helvetica" panose="020B0604020202020204" pitchFamily="34" charset="0"/>
                <a:ea typeface="Helvetica" panose="020B0604020202020204" pitchFamily="34" charset="0"/>
                <a:cs typeface="Helvetica" panose="020B0604020202020204" pitchFamily="34" charset="0"/>
              </a:defRPr>
            </a:lvl1pPr>
          </a:lstStyle>
          <a:p>
            <a:fld id="{380B7601-2A60-402F-B767-82B3A9311810}" type="slidenum">
              <a:rPr lang="en-US" altLang="nl-BE"/>
              <a:pPr/>
              <a:t>‹nr.›</a:t>
            </a:fld>
            <a:endParaRPr lang="en-US" altLang="nl-BE"/>
          </a:p>
        </p:txBody>
      </p:sp>
    </p:spTree>
    <p:extLst>
      <p:ext uri="{BB962C8B-B14F-4D97-AF65-F5344CB8AC3E}">
        <p14:creationId xmlns:p14="http://schemas.microsoft.com/office/powerpoint/2010/main" val="37908396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smtClean="0"/>
              <a:t>Klik om de stijl te bewerken</a:t>
            </a:r>
            <a:endParaRPr lang="en-US" dirty="0"/>
          </a:p>
        </p:txBody>
      </p:sp>
      <p:sp>
        <p:nvSpPr>
          <p:cNvPr id="3" name="Content Placeholder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solidFill>
                  <a:schemeClr val="accent2"/>
                </a:solidFill>
              </a:defRPr>
            </a:lvl4pPr>
            <a:lvl5pPr>
              <a:defRPr sz="1800"/>
            </a:lvl5pPr>
            <a:lvl6pPr>
              <a:defRPr sz="1800"/>
            </a:lvl6pPr>
            <a:lvl7pPr>
              <a:defRPr sz="1800"/>
            </a:lvl7pPr>
            <a:lvl8pPr>
              <a:defRPr sz="1800"/>
            </a:lvl8pPr>
            <a:lvl9pPr>
              <a:defRPr sz="1800"/>
            </a:lvl9pPr>
          </a:lstStyle>
          <a:p>
            <a:pPr lvl="0"/>
            <a:r>
              <a:rPr lang="nl-NL" smtClean="0"/>
              <a:t>Tekststijl van het model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dirty="0"/>
          </a:p>
        </p:txBody>
      </p:sp>
      <p:sp>
        <p:nvSpPr>
          <p:cNvPr id="4" name="Content Placeholder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solidFill>
                  <a:schemeClr val="accent2"/>
                </a:solidFill>
              </a:defRPr>
            </a:lvl4pPr>
            <a:lvl5pPr>
              <a:defRPr sz="1800"/>
            </a:lvl5pPr>
            <a:lvl6pPr>
              <a:defRPr sz="1800"/>
            </a:lvl6pPr>
            <a:lvl7pPr>
              <a:defRPr sz="1800"/>
            </a:lvl7pPr>
            <a:lvl8pPr>
              <a:defRPr sz="1800"/>
            </a:lvl8pPr>
            <a:lvl9pPr>
              <a:defRPr sz="1800"/>
            </a:lvl9pPr>
          </a:lstStyle>
          <a:p>
            <a:pPr lvl="0"/>
            <a:r>
              <a:rPr lang="nl-NL" smtClean="0"/>
              <a:t>Tekststijl van het model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dirty="0"/>
          </a:p>
        </p:txBody>
      </p:sp>
      <p:sp>
        <p:nvSpPr>
          <p:cNvPr id="5" name="Date Placeholder 3"/>
          <p:cNvSpPr>
            <a:spLocks noGrp="1"/>
          </p:cNvSpPr>
          <p:nvPr>
            <p:ph type="dt" sz="half" idx="10"/>
          </p:nvPr>
        </p:nvSpPr>
        <p:spPr/>
        <p:txBody>
          <a:bodyPr/>
          <a:lstStyle>
            <a:lvl1pPr>
              <a:defRPr smtClean="0"/>
            </a:lvl1pPr>
          </a:lstStyle>
          <a:p>
            <a:pPr>
              <a:defRPr/>
            </a:pPr>
            <a:fld id="{4E083041-8C8A-4E92-9170-B8E0A8AF00F3}" type="datetime1">
              <a:rPr lang="en-US"/>
              <a:pPr>
                <a:defRPr/>
              </a:pPr>
              <a:t>2/4/2019</a:t>
            </a:fld>
            <a:endParaRPr lang="en-US"/>
          </a:p>
        </p:txBody>
      </p:sp>
      <p:sp>
        <p:nvSpPr>
          <p:cNvPr id="6" name="Slide Number Placeholder 5"/>
          <p:cNvSpPr>
            <a:spLocks noGrp="1"/>
          </p:cNvSpPr>
          <p:nvPr>
            <p:ph type="sldNum" sz="quarter" idx="11"/>
          </p:nvPr>
        </p:nvSpPr>
        <p:spPr>
          <a:xfrm>
            <a:off x="468313" y="6016625"/>
            <a:ext cx="358775" cy="365125"/>
          </a:xfrm>
        </p:spPr>
        <p:txBody>
          <a:bodyPr/>
          <a:lstStyle>
            <a:lvl1pPr>
              <a:defRPr/>
            </a:lvl1pPr>
          </a:lstStyle>
          <a:p>
            <a:fld id="{1074487E-4E15-41DD-A26A-7A0883BB2736}" type="slidenum">
              <a:rPr lang="en-US" altLang="nl-BE"/>
              <a:pPr/>
              <a:t>‹nr.›</a:t>
            </a:fld>
            <a:endParaRPr lang="en-US" altLang="nl-BE"/>
          </a:p>
        </p:txBody>
      </p:sp>
    </p:spTree>
    <p:extLst>
      <p:ext uri="{BB962C8B-B14F-4D97-AF65-F5344CB8AC3E}">
        <p14:creationId xmlns:p14="http://schemas.microsoft.com/office/powerpoint/2010/main" val="32611570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nl-NL" smtClean="0"/>
              <a:t>Klik om de stijl te bewerken</a:t>
            </a:r>
            <a:endParaRPr lang="en-US"/>
          </a:p>
        </p:txBody>
      </p:sp>
      <p:sp>
        <p:nvSpPr>
          <p:cNvPr id="3" name="Text Placeholder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smtClean="0"/>
              <a:t>Tekststijl van het model bewerken</a:t>
            </a:r>
          </a:p>
        </p:txBody>
      </p:sp>
      <p:sp>
        <p:nvSpPr>
          <p:cNvPr id="4" name="Content Placeholder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l-NL" smtClean="0"/>
              <a:t>Tekststijl van het model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a:p>
        </p:txBody>
      </p:sp>
      <p:sp>
        <p:nvSpPr>
          <p:cNvPr id="5" name="Text Placeholder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smtClean="0"/>
              <a:t>Tekststijl van het model bewerken</a:t>
            </a:r>
          </a:p>
        </p:txBody>
      </p:sp>
      <p:sp>
        <p:nvSpPr>
          <p:cNvPr id="6" name="Content Placeholder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l-NL" smtClean="0"/>
              <a:t>Tekststijl van het model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a:p>
        </p:txBody>
      </p:sp>
      <p:sp>
        <p:nvSpPr>
          <p:cNvPr id="7" name="Date Placeholder 3"/>
          <p:cNvSpPr>
            <a:spLocks noGrp="1"/>
          </p:cNvSpPr>
          <p:nvPr>
            <p:ph type="dt" sz="half" idx="10"/>
          </p:nvPr>
        </p:nvSpPr>
        <p:spPr/>
        <p:txBody>
          <a:bodyPr/>
          <a:lstStyle>
            <a:lvl1pPr>
              <a:defRPr smtClean="0"/>
            </a:lvl1pPr>
          </a:lstStyle>
          <a:p>
            <a:pPr>
              <a:defRPr/>
            </a:pPr>
            <a:fld id="{A7610C11-2433-453D-AE50-43DEE435D8A9}" type="datetime1">
              <a:rPr lang="en-US"/>
              <a:pPr>
                <a:defRPr/>
              </a:pPr>
              <a:t>2/4/2019</a:t>
            </a:fld>
            <a:endParaRPr lang="en-US"/>
          </a:p>
        </p:txBody>
      </p:sp>
      <p:sp>
        <p:nvSpPr>
          <p:cNvPr id="8" name="Slide Number Placeholder 5"/>
          <p:cNvSpPr>
            <a:spLocks noGrp="1"/>
          </p:cNvSpPr>
          <p:nvPr>
            <p:ph type="sldNum" sz="quarter" idx="11"/>
          </p:nvPr>
        </p:nvSpPr>
        <p:spPr>
          <a:xfrm>
            <a:off x="468313" y="6016625"/>
            <a:ext cx="358775" cy="365125"/>
          </a:xfrm>
        </p:spPr>
        <p:txBody>
          <a:bodyPr/>
          <a:lstStyle>
            <a:lvl1pPr>
              <a:defRPr/>
            </a:lvl1pPr>
          </a:lstStyle>
          <a:p>
            <a:fld id="{930A22C9-02E7-4D1B-83DE-E6D1A80B1D44}" type="slidenum">
              <a:rPr lang="en-US" altLang="nl-BE"/>
              <a:pPr/>
              <a:t>‹nr.›</a:t>
            </a:fld>
            <a:endParaRPr lang="en-US" altLang="nl-BE"/>
          </a:p>
        </p:txBody>
      </p:sp>
    </p:spTree>
    <p:extLst>
      <p:ext uri="{BB962C8B-B14F-4D97-AF65-F5344CB8AC3E}">
        <p14:creationId xmlns:p14="http://schemas.microsoft.com/office/powerpoint/2010/main" val="36832827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smtClean="0"/>
              <a:t>Klik om de stijl te bewerken</a:t>
            </a:r>
            <a:endParaRPr lang="en-US"/>
          </a:p>
        </p:txBody>
      </p:sp>
      <p:sp>
        <p:nvSpPr>
          <p:cNvPr id="3" name="Date Placeholder 3"/>
          <p:cNvSpPr>
            <a:spLocks noGrp="1"/>
          </p:cNvSpPr>
          <p:nvPr>
            <p:ph type="dt" sz="half" idx="10"/>
          </p:nvPr>
        </p:nvSpPr>
        <p:spPr/>
        <p:txBody>
          <a:bodyPr/>
          <a:lstStyle>
            <a:lvl1pPr>
              <a:defRPr smtClean="0"/>
            </a:lvl1pPr>
          </a:lstStyle>
          <a:p>
            <a:pPr>
              <a:defRPr/>
            </a:pPr>
            <a:fld id="{B6DD271A-7784-4975-8D6B-3E554536CFBE}" type="datetime1">
              <a:rPr lang="en-US"/>
              <a:pPr>
                <a:defRPr/>
              </a:pPr>
              <a:t>2/4/2019</a:t>
            </a:fld>
            <a:endParaRPr lang="en-US"/>
          </a:p>
        </p:txBody>
      </p:sp>
      <p:sp>
        <p:nvSpPr>
          <p:cNvPr id="4" name="Slide Number Placeholder 5"/>
          <p:cNvSpPr>
            <a:spLocks noGrp="1"/>
          </p:cNvSpPr>
          <p:nvPr>
            <p:ph type="sldNum" sz="quarter" idx="11"/>
          </p:nvPr>
        </p:nvSpPr>
        <p:spPr>
          <a:xfrm>
            <a:off x="468313" y="6016625"/>
            <a:ext cx="358775" cy="365125"/>
          </a:xfrm>
        </p:spPr>
        <p:txBody>
          <a:bodyPr/>
          <a:lstStyle>
            <a:lvl1pPr>
              <a:defRPr/>
            </a:lvl1pPr>
          </a:lstStyle>
          <a:p>
            <a:fld id="{C009B6D9-4226-4773-B788-BE4C1613E6EA}" type="slidenum">
              <a:rPr lang="en-US" altLang="nl-BE"/>
              <a:pPr/>
              <a:t>‹nr.›</a:t>
            </a:fld>
            <a:endParaRPr lang="en-US" altLang="nl-BE"/>
          </a:p>
        </p:txBody>
      </p:sp>
    </p:spTree>
    <p:extLst>
      <p:ext uri="{BB962C8B-B14F-4D97-AF65-F5344CB8AC3E}">
        <p14:creationId xmlns:p14="http://schemas.microsoft.com/office/powerpoint/2010/main" val="426355520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Inhoud met bijschrift">
    <p:spTree>
      <p:nvGrpSpPr>
        <p:cNvPr id="1" name=""/>
        <p:cNvGrpSpPr/>
        <p:nvPr/>
      </p:nvGrpSpPr>
      <p:grpSpPr>
        <a:xfrm>
          <a:off x="0" y="0"/>
          <a:ext cx="0" cy="0"/>
          <a:chOff x="0" y="0"/>
          <a:chExt cx="0" cy="0"/>
        </a:xfrm>
      </p:grpSpPr>
      <p:sp>
        <p:nvSpPr>
          <p:cNvPr id="5" name="Title 1"/>
          <p:cNvSpPr txBox="1">
            <a:spLocks/>
          </p:cNvSpPr>
          <p:nvPr/>
        </p:nvSpPr>
        <p:spPr bwMode="auto">
          <a:xfrm>
            <a:off x="612775" y="188913"/>
            <a:ext cx="3003550" cy="992187"/>
          </a:xfrm>
          <a:prstGeom prst="rect">
            <a:avLst/>
          </a:prstGeom>
          <a:noFill/>
          <a:ln>
            <a:noFill/>
          </a:ln>
          <a:extLst>
            <a:ext uri="{909E8E84-426E-40dd-AFC4-6F175D3DCCD1}"/>
            <a:ext uri="{91240B29-F687-4f45-9708-019B960494DF}"/>
            <a:ext uri="{FAA26D3D-D897-4be2-8F04-BA451C77F1D7}"/>
          </a:extLst>
        </p:spPr>
        <p:txBody>
          <a:bodyPr anchor="b"/>
          <a:lstStyle>
            <a:lvl1pPr algn="l" defTabSz="457200" rtl="0" eaLnBrk="1" fontAlgn="base" hangingPunct="1">
              <a:spcBef>
                <a:spcPct val="0"/>
              </a:spcBef>
              <a:spcAft>
                <a:spcPct val="0"/>
              </a:spcAft>
              <a:defRPr sz="2000" b="1" i="0" kern="1200">
                <a:solidFill>
                  <a:schemeClr val="accent1"/>
                </a:solidFill>
                <a:latin typeface="Lucida Grande"/>
                <a:ea typeface="ヒラギノ角ゴ Pro W3" pitchFamily="-65" charset="-128"/>
                <a:cs typeface="Lucida Grande"/>
              </a:defRPr>
            </a:lvl1pPr>
            <a:lvl2pPr algn="l" defTabSz="457200" rtl="0" eaLnBrk="1" fontAlgn="base" hangingPunct="1">
              <a:spcBef>
                <a:spcPct val="0"/>
              </a:spcBef>
              <a:spcAft>
                <a:spcPct val="0"/>
              </a:spcAft>
              <a:defRPr sz="3200">
                <a:solidFill>
                  <a:schemeClr val="tx2"/>
                </a:solidFill>
                <a:latin typeface="Helvetica" charset="0"/>
                <a:ea typeface="ヒラギノ角ゴ Pro W3" pitchFamily="-65" charset="-128"/>
                <a:cs typeface="ヒラギノ角ゴ Pro W3" pitchFamily="-65" charset="-128"/>
              </a:defRPr>
            </a:lvl2pPr>
            <a:lvl3pPr algn="l" defTabSz="457200" rtl="0" eaLnBrk="1" fontAlgn="base" hangingPunct="1">
              <a:spcBef>
                <a:spcPct val="0"/>
              </a:spcBef>
              <a:spcAft>
                <a:spcPct val="0"/>
              </a:spcAft>
              <a:defRPr sz="3200">
                <a:solidFill>
                  <a:schemeClr val="tx2"/>
                </a:solidFill>
                <a:latin typeface="Helvetica" charset="0"/>
                <a:ea typeface="ヒラギノ角ゴ Pro W3" pitchFamily="-65" charset="-128"/>
                <a:cs typeface="ヒラギノ角ゴ Pro W3" pitchFamily="-65" charset="-128"/>
              </a:defRPr>
            </a:lvl3pPr>
            <a:lvl4pPr algn="l" defTabSz="457200" rtl="0" eaLnBrk="1" fontAlgn="base" hangingPunct="1">
              <a:spcBef>
                <a:spcPct val="0"/>
              </a:spcBef>
              <a:spcAft>
                <a:spcPct val="0"/>
              </a:spcAft>
              <a:defRPr sz="3200">
                <a:solidFill>
                  <a:schemeClr val="tx2"/>
                </a:solidFill>
                <a:latin typeface="Helvetica" charset="0"/>
                <a:ea typeface="ヒラギノ角ゴ Pro W3" pitchFamily="-65" charset="-128"/>
                <a:cs typeface="ヒラギノ角ゴ Pro W3" pitchFamily="-65" charset="-128"/>
              </a:defRPr>
            </a:lvl4pPr>
            <a:lvl5pPr algn="l" defTabSz="457200" rtl="0" eaLnBrk="1" fontAlgn="base" hangingPunct="1">
              <a:spcBef>
                <a:spcPct val="0"/>
              </a:spcBef>
              <a:spcAft>
                <a:spcPct val="0"/>
              </a:spcAft>
              <a:defRPr sz="3200">
                <a:solidFill>
                  <a:schemeClr val="tx2"/>
                </a:solidFill>
                <a:latin typeface="Helvetica" charset="0"/>
                <a:ea typeface="ヒラギノ角ゴ Pro W3" pitchFamily="-65" charset="-128"/>
                <a:cs typeface="ヒラギノ角ゴ Pro W3" pitchFamily="-65" charset="-128"/>
              </a:defRPr>
            </a:lvl5pPr>
            <a:lvl6pPr marL="457200" algn="ctr" defTabSz="457200" rtl="0" eaLnBrk="1" fontAlgn="base" hangingPunct="1">
              <a:spcBef>
                <a:spcPct val="0"/>
              </a:spcBef>
              <a:spcAft>
                <a:spcPct val="0"/>
              </a:spcAft>
              <a:defRPr sz="4400">
                <a:solidFill>
                  <a:schemeClr val="tx1"/>
                </a:solidFill>
                <a:latin typeface="Calibri" charset="0"/>
                <a:ea typeface="ヒラギノ角ゴ Pro W3" pitchFamily="-65" charset="-128"/>
                <a:cs typeface="ヒラギノ角ゴ Pro W3" pitchFamily="-65" charset="-128"/>
              </a:defRPr>
            </a:lvl6pPr>
            <a:lvl7pPr marL="914400" algn="ctr" defTabSz="457200" rtl="0" eaLnBrk="1" fontAlgn="base" hangingPunct="1">
              <a:spcBef>
                <a:spcPct val="0"/>
              </a:spcBef>
              <a:spcAft>
                <a:spcPct val="0"/>
              </a:spcAft>
              <a:defRPr sz="4400">
                <a:solidFill>
                  <a:schemeClr val="tx1"/>
                </a:solidFill>
                <a:latin typeface="Calibri" charset="0"/>
                <a:ea typeface="ヒラギノ角ゴ Pro W3" pitchFamily="-65" charset="-128"/>
                <a:cs typeface="ヒラギノ角ゴ Pro W3" pitchFamily="-65" charset="-128"/>
              </a:defRPr>
            </a:lvl7pPr>
            <a:lvl8pPr marL="1371600" algn="ctr" defTabSz="457200" rtl="0" eaLnBrk="1" fontAlgn="base" hangingPunct="1">
              <a:spcBef>
                <a:spcPct val="0"/>
              </a:spcBef>
              <a:spcAft>
                <a:spcPct val="0"/>
              </a:spcAft>
              <a:defRPr sz="4400">
                <a:solidFill>
                  <a:schemeClr val="tx1"/>
                </a:solidFill>
                <a:latin typeface="Calibri" charset="0"/>
                <a:ea typeface="ヒラギノ角ゴ Pro W3" pitchFamily="-65" charset="-128"/>
                <a:cs typeface="ヒラギノ角ゴ Pro W3" pitchFamily="-65" charset="-128"/>
              </a:defRPr>
            </a:lvl8pPr>
            <a:lvl9pPr marL="1828800" algn="ctr" defTabSz="457200" rtl="0" eaLnBrk="1" fontAlgn="base" hangingPunct="1">
              <a:spcBef>
                <a:spcPct val="0"/>
              </a:spcBef>
              <a:spcAft>
                <a:spcPct val="0"/>
              </a:spcAft>
              <a:defRPr sz="4400">
                <a:solidFill>
                  <a:schemeClr val="tx1"/>
                </a:solidFill>
                <a:latin typeface="Calibri" charset="0"/>
                <a:ea typeface="ヒラギノ角ゴ Pro W3" pitchFamily="-65" charset="-128"/>
                <a:cs typeface="ヒラギノ角ゴ Pro W3" pitchFamily="-65" charset="-128"/>
              </a:defRPr>
            </a:lvl9pPr>
          </a:lstStyle>
          <a:p>
            <a:pPr>
              <a:defRPr/>
            </a:pPr>
            <a:r>
              <a:rPr lang="nl-BE" smtClean="0"/>
              <a:t>Click to edit Master title style</a:t>
            </a:r>
            <a:endParaRPr lang="en-US" dirty="0"/>
          </a:p>
        </p:txBody>
      </p:sp>
      <p:sp>
        <p:nvSpPr>
          <p:cNvPr id="3" name="Content Placeholder 2"/>
          <p:cNvSpPr>
            <a:spLocks noGrp="1"/>
          </p:cNvSpPr>
          <p:nvPr>
            <p:ph idx="1"/>
          </p:nvPr>
        </p:nvSpPr>
        <p:spPr>
          <a:xfrm>
            <a:off x="611559" y="1484784"/>
            <a:ext cx="4968503" cy="4104456"/>
          </a:xfrm>
          <a:prstGeom prst="rect">
            <a:avLst/>
          </a:prstGeom>
        </p:spPr>
        <p:txBody>
          <a:bodyPr/>
          <a:lstStyle>
            <a:lvl1pPr>
              <a:defRPr sz="3200"/>
            </a:lvl1pPr>
            <a:lvl2pPr>
              <a:defRPr sz="2800"/>
            </a:lvl2pPr>
            <a:lvl3pPr>
              <a:defRPr sz="2400"/>
            </a:lvl3pPr>
            <a:lvl4pPr>
              <a:defRPr sz="2000">
                <a:solidFill>
                  <a:schemeClr val="accent2"/>
                </a:solidFill>
              </a:defRPr>
            </a:lvl4pPr>
            <a:lvl5pPr>
              <a:defRPr sz="2000"/>
            </a:lvl5pPr>
            <a:lvl6pPr>
              <a:defRPr sz="2000"/>
            </a:lvl6pPr>
            <a:lvl7pPr>
              <a:defRPr sz="2000"/>
            </a:lvl7pPr>
            <a:lvl8pPr>
              <a:defRPr sz="2000"/>
            </a:lvl8pPr>
            <a:lvl9pPr>
              <a:defRPr sz="2000"/>
            </a:lvl9pPr>
          </a:lstStyle>
          <a:p>
            <a:pPr lvl="0"/>
            <a:r>
              <a:rPr lang="nl-NL" smtClean="0"/>
              <a:t>Tekststijl van het model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dirty="0"/>
          </a:p>
        </p:txBody>
      </p:sp>
      <p:sp>
        <p:nvSpPr>
          <p:cNvPr id="8" name="Text Placeholder 3"/>
          <p:cNvSpPr>
            <a:spLocks noGrp="1"/>
          </p:cNvSpPr>
          <p:nvPr>
            <p:ph type="body" sz="half" idx="12"/>
          </p:nvPr>
        </p:nvSpPr>
        <p:spPr>
          <a:xfrm>
            <a:off x="5669194" y="2636913"/>
            <a:ext cx="3008313" cy="2952328"/>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smtClean="0"/>
              <a:t>Tekststijl van het model bewerken</a:t>
            </a:r>
          </a:p>
        </p:txBody>
      </p:sp>
      <p:sp>
        <p:nvSpPr>
          <p:cNvPr id="11" name="Text Placeholder 3"/>
          <p:cNvSpPr>
            <a:spLocks noGrp="1"/>
          </p:cNvSpPr>
          <p:nvPr>
            <p:ph type="body" sz="half" idx="13"/>
          </p:nvPr>
        </p:nvSpPr>
        <p:spPr>
          <a:xfrm>
            <a:off x="5675544" y="1484784"/>
            <a:ext cx="3008313" cy="1008112"/>
          </a:xfrm>
          <a:prstGeom prst="rect">
            <a:avLst/>
          </a:prstGeom>
        </p:spPr>
        <p:txBody>
          <a:bodyPr/>
          <a:lstStyle>
            <a:lvl1pPr marL="0" indent="0">
              <a:buNone/>
              <a:defRPr sz="20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smtClean="0"/>
              <a:t>Tekststijl van het model bewerken</a:t>
            </a:r>
          </a:p>
        </p:txBody>
      </p:sp>
      <p:sp>
        <p:nvSpPr>
          <p:cNvPr id="6" name="Date Placeholder 3"/>
          <p:cNvSpPr>
            <a:spLocks noGrp="1"/>
          </p:cNvSpPr>
          <p:nvPr>
            <p:ph type="dt" sz="half" idx="14"/>
          </p:nvPr>
        </p:nvSpPr>
        <p:spPr/>
        <p:txBody>
          <a:bodyPr/>
          <a:lstStyle>
            <a:lvl1pPr>
              <a:defRPr smtClean="0"/>
            </a:lvl1pPr>
          </a:lstStyle>
          <a:p>
            <a:pPr>
              <a:defRPr/>
            </a:pPr>
            <a:fld id="{D2C8EEFB-ACB2-4DCC-9D1E-8994A111DFE5}" type="datetime1">
              <a:rPr lang="en-US"/>
              <a:pPr>
                <a:defRPr/>
              </a:pPr>
              <a:t>2/4/2019</a:t>
            </a:fld>
            <a:endParaRPr lang="en-US"/>
          </a:p>
        </p:txBody>
      </p:sp>
      <p:sp>
        <p:nvSpPr>
          <p:cNvPr id="7" name="Slide Number Placeholder 5"/>
          <p:cNvSpPr>
            <a:spLocks noGrp="1"/>
          </p:cNvSpPr>
          <p:nvPr>
            <p:ph type="sldNum" sz="quarter" idx="15"/>
          </p:nvPr>
        </p:nvSpPr>
        <p:spPr>
          <a:xfrm>
            <a:off x="468313" y="6016625"/>
            <a:ext cx="358775" cy="365125"/>
          </a:xfrm>
        </p:spPr>
        <p:txBody>
          <a:bodyPr/>
          <a:lstStyle>
            <a:lvl1pPr>
              <a:defRPr/>
            </a:lvl1pPr>
          </a:lstStyle>
          <a:p>
            <a:fld id="{6A880AF2-1C42-4094-B56B-CBEE4D1D9F0A}" type="slidenum">
              <a:rPr lang="en-US" altLang="nl-BE"/>
              <a:pPr/>
              <a:t>‹nr.›</a:t>
            </a:fld>
            <a:endParaRPr lang="en-US" altLang="nl-BE"/>
          </a:p>
        </p:txBody>
      </p:sp>
    </p:spTree>
    <p:extLst>
      <p:ext uri="{BB962C8B-B14F-4D97-AF65-F5344CB8AC3E}">
        <p14:creationId xmlns:p14="http://schemas.microsoft.com/office/powerpoint/2010/main" val="248514502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le 1"/>
          <p:cNvSpPr>
            <a:spLocks noGrp="1"/>
          </p:cNvSpPr>
          <p:nvPr>
            <p:ph type="title"/>
          </p:nvPr>
        </p:nvSpPr>
        <p:spPr>
          <a:xfrm>
            <a:off x="611560" y="4869160"/>
            <a:ext cx="8064896" cy="419274"/>
          </a:xfrm>
        </p:spPr>
        <p:txBody>
          <a:bodyPr/>
          <a:lstStyle>
            <a:lvl1pPr algn="l">
              <a:defRPr sz="2000" b="1"/>
            </a:lvl1pPr>
          </a:lstStyle>
          <a:p>
            <a:r>
              <a:rPr lang="nl-NL" smtClean="0"/>
              <a:t>Klik om de stijl te bewerken</a:t>
            </a:r>
            <a:endParaRPr lang="en-US" dirty="0"/>
          </a:p>
        </p:txBody>
      </p:sp>
      <p:sp>
        <p:nvSpPr>
          <p:cNvPr id="3" name="Picture Placeholder 2"/>
          <p:cNvSpPr>
            <a:spLocks noGrp="1"/>
          </p:cNvSpPr>
          <p:nvPr>
            <p:ph type="pic" idx="1"/>
          </p:nvPr>
        </p:nvSpPr>
        <p:spPr>
          <a:xfrm>
            <a:off x="611560" y="612775"/>
            <a:ext cx="8064896" cy="4112369"/>
          </a:xfrm>
          <a:prstGeom prst="rect">
            <a:avLst/>
          </a:prstGeo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nl-NL" noProof="0" smtClean="0"/>
              <a:t>Klik op het pictogram als u een afbeelding wilt toevoegen</a:t>
            </a:r>
            <a:endParaRPr lang="en-US" noProof="0" dirty="0" smtClean="0"/>
          </a:p>
        </p:txBody>
      </p:sp>
      <p:sp>
        <p:nvSpPr>
          <p:cNvPr id="4" name="Text Placeholder 3"/>
          <p:cNvSpPr>
            <a:spLocks noGrp="1"/>
          </p:cNvSpPr>
          <p:nvPr>
            <p:ph type="body" sz="half" idx="2"/>
          </p:nvPr>
        </p:nvSpPr>
        <p:spPr>
          <a:xfrm>
            <a:off x="611560" y="5288434"/>
            <a:ext cx="6667128" cy="44482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smtClean="0"/>
              <a:t>Tekststijl van het model bewerken</a:t>
            </a:r>
          </a:p>
        </p:txBody>
      </p:sp>
      <p:sp>
        <p:nvSpPr>
          <p:cNvPr id="5" name="Date Placeholder 3"/>
          <p:cNvSpPr>
            <a:spLocks noGrp="1"/>
          </p:cNvSpPr>
          <p:nvPr>
            <p:ph type="dt" sz="half" idx="10"/>
          </p:nvPr>
        </p:nvSpPr>
        <p:spPr/>
        <p:txBody>
          <a:bodyPr/>
          <a:lstStyle>
            <a:lvl1pPr>
              <a:defRPr smtClean="0"/>
            </a:lvl1pPr>
          </a:lstStyle>
          <a:p>
            <a:pPr>
              <a:defRPr/>
            </a:pPr>
            <a:fld id="{DCEEA90D-0AD6-416C-A7E1-2ADA3E7A22F4}" type="datetime1">
              <a:rPr lang="en-US"/>
              <a:pPr>
                <a:defRPr/>
              </a:pPr>
              <a:t>2/4/2019</a:t>
            </a:fld>
            <a:endParaRPr lang="en-US"/>
          </a:p>
        </p:txBody>
      </p:sp>
      <p:sp>
        <p:nvSpPr>
          <p:cNvPr id="6" name="Slide Number Placeholder 5"/>
          <p:cNvSpPr>
            <a:spLocks noGrp="1"/>
          </p:cNvSpPr>
          <p:nvPr>
            <p:ph type="sldNum" sz="quarter" idx="11"/>
          </p:nvPr>
        </p:nvSpPr>
        <p:spPr>
          <a:xfrm>
            <a:off x="468313" y="6016625"/>
            <a:ext cx="358775" cy="365125"/>
          </a:xfrm>
        </p:spPr>
        <p:txBody>
          <a:bodyPr/>
          <a:lstStyle>
            <a:lvl1pPr>
              <a:defRPr/>
            </a:lvl1pPr>
          </a:lstStyle>
          <a:p>
            <a:fld id="{A21B0DEF-C031-45BB-B4B1-3BFE0E17B6A9}" type="slidenum">
              <a:rPr lang="en-US" altLang="nl-BE"/>
              <a:pPr/>
              <a:t>‹nr.›</a:t>
            </a:fld>
            <a:endParaRPr lang="en-US" altLang="nl-BE"/>
          </a:p>
        </p:txBody>
      </p:sp>
    </p:spTree>
    <p:extLst>
      <p:ext uri="{BB962C8B-B14F-4D97-AF65-F5344CB8AC3E}">
        <p14:creationId xmlns:p14="http://schemas.microsoft.com/office/powerpoint/2010/main" val="290556910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3.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2.emf"/><Relationship Id="rId5" Type="http://schemas.openxmlformats.org/officeDocument/2006/relationships/slideLayout" Target="../slideLayouts/slideLayout5.xml"/><Relationship Id="rId10"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598488" y="260350"/>
            <a:ext cx="8088312" cy="941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nl-NL" altLang="nl-BE" smtClean="0"/>
              <a:t>Klik om de stijl te bewerken</a:t>
            </a:r>
            <a:endParaRPr lang="en-US" altLang="nl-BE" smtClean="0"/>
          </a:p>
        </p:txBody>
      </p:sp>
      <p:sp>
        <p:nvSpPr>
          <p:cNvPr id="4" name="Date Placeholder 3"/>
          <p:cNvSpPr>
            <a:spLocks noGrp="1"/>
          </p:cNvSpPr>
          <p:nvPr>
            <p:ph type="dt" sz="half" idx="2"/>
          </p:nvPr>
        </p:nvSpPr>
        <p:spPr>
          <a:xfrm>
            <a:off x="7956550" y="-26988"/>
            <a:ext cx="1008063" cy="360363"/>
          </a:xfrm>
          <a:prstGeom prst="rect">
            <a:avLst/>
          </a:prstGeom>
          <a:noFill/>
          <a:ln>
            <a:noFill/>
          </a:ln>
        </p:spPr>
        <p:style>
          <a:lnRef idx="2">
            <a:schemeClr val="accent5"/>
          </a:lnRef>
          <a:fillRef idx="1">
            <a:schemeClr val="lt1"/>
          </a:fillRef>
          <a:effectRef idx="0">
            <a:schemeClr val="accent5"/>
          </a:effectRef>
          <a:fontRef idx="none"/>
        </p:style>
        <p:txBody>
          <a:bodyPr vert="horz" wrap="square" lIns="91440" tIns="45720" rIns="91440" bIns="45720" numCol="1" anchor="ctr" anchorCtr="0" compatLnSpc="1">
            <a:prstTxWarp prst="textNoShape">
              <a:avLst/>
            </a:prstTxWarp>
          </a:bodyPr>
          <a:lstStyle>
            <a:lvl1pPr algn="r">
              <a:defRPr sz="1100" smtClean="0">
                <a:solidFill>
                  <a:srgbClr val="74C3D6"/>
                </a:solidFill>
                <a:latin typeface="Helvetica" charset="0"/>
                <a:ea typeface="Helvetica" charset="0"/>
                <a:cs typeface="Helvetica" charset="0"/>
              </a:defRPr>
            </a:lvl1pPr>
          </a:lstStyle>
          <a:p>
            <a:pPr>
              <a:defRPr/>
            </a:pPr>
            <a:fld id="{D62F0152-C9C8-4734-8C93-3CA2CFC2B5A5}" type="datetime1">
              <a:rPr lang="en-US"/>
              <a:pPr>
                <a:defRPr/>
              </a:pPr>
              <a:t>2/4/2019</a:t>
            </a:fld>
            <a:endParaRPr lang="en-US"/>
          </a:p>
        </p:txBody>
      </p:sp>
      <p:sp>
        <p:nvSpPr>
          <p:cNvPr id="1032" name="TextBox 1"/>
          <p:cNvSpPr txBox="1">
            <a:spLocks noChangeArrowheads="1"/>
          </p:cNvSpPr>
          <p:nvPr/>
        </p:nvSpPr>
        <p:spPr bwMode="auto">
          <a:xfrm>
            <a:off x="7858125" y="6516688"/>
            <a:ext cx="185738" cy="461962"/>
          </a:xfrm>
          <a:prstGeom prst="rect">
            <a:avLst/>
          </a:prstGeom>
          <a:noFill/>
          <a:ln>
            <a:noFill/>
          </a:ln>
          <a:extLst>
            <a:ext uri="{909E8E84-426E-40dd-AFC4-6F175D3DCCD1}"/>
            <a:ext uri="{91240B29-F687-4f45-9708-019B960494DF}"/>
          </a:extLst>
        </p:spPr>
        <p:txBody>
          <a:bodyPr wrap="none">
            <a:spAutoFit/>
          </a:bodyPr>
          <a:lstStyle>
            <a:lvl1pPr eaLnBrk="0" hangingPunct="0">
              <a:defRPr sz="2400">
                <a:solidFill>
                  <a:schemeClr val="tx1"/>
                </a:solidFill>
                <a:latin typeface="Arial" charset="0"/>
                <a:ea typeface="ヒラギノ角ゴ Pro W3" charset="0"/>
                <a:cs typeface="ヒラギノ角ゴ Pro W3" charset="0"/>
              </a:defRPr>
            </a:lvl1pPr>
            <a:lvl2pPr marL="742950" indent="-285750" eaLnBrk="0" hangingPunct="0">
              <a:defRPr sz="2400">
                <a:solidFill>
                  <a:schemeClr val="tx1"/>
                </a:solidFill>
                <a:latin typeface="Arial" charset="0"/>
                <a:ea typeface="ヒラギノ角ゴ Pro W3" charset="0"/>
                <a:cs typeface="ヒラギノ角ゴ Pro W3" charset="0"/>
              </a:defRPr>
            </a:lvl2pPr>
            <a:lvl3pPr marL="1143000" indent="-228600" eaLnBrk="0" hangingPunct="0">
              <a:defRPr sz="2400">
                <a:solidFill>
                  <a:schemeClr val="tx1"/>
                </a:solidFill>
                <a:latin typeface="Arial" charset="0"/>
                <a:ea typeface="ヒラギノ角ゴ Pro W3" charset="0"/>
                <a:cs typeface="ヒラギノ角ゴ Pro W3" charset="0"/>
              </a:defRPr>
            </a:lvl3pPr>
            <a:lvl4pPr marL="1600200" indent="-228600" eaLnBrk="0" hangingPunct="0">
              <a:defRPr sz="2400">
                <a:solidFill>
                  <a:schemeClr val="tx1"/>
                </a:solidFill>
                <a:latin typeface="Arial" charset="0"/>
                <a:ea typeface="ヒラギノ角ゴ Pro W3" charset="0"/>
                <a:cs typeface="ヒラギノ角ゴ Pro W3" charset="0"/>
              </a:defRPr>
            </a:lvl4pPr>
            <a:lvl5pPr marL="2057400" indent="-228600" eaLnBrk="0" hangingPunct="0">
              <a:defRPr sz="2400">
                <a:solidFill>
                  <a:schemeClr val="tx1"/>
                </a:solidFill>
                <a:latin typeface="Arial" charset="0"/>
                <a:ea typeface="ヒラギノ角ゴ Pro W3" charset="0"/>
                <a:cs typeface="ヒラギノ角ゴ Pro W3" charset="0"/>
              </a:defRPr>
            </a:lvl5pPr>
            <a:lvl6pPr marL="2514600" indent="-228600" eaLnBrk="0" fontAlgn="base" hangingPunct="0">
              <a:spcBef>
                <a:spcPct val="0"/>
              </a:spcBef>
              <a:spcAft>
                <a:spcPct val="0"/>
              </a:spcAft>
              <a:defRPr sz="2400">
                <a:solidFill>
                  <a:schemeClr val="tx1"/>
                </a:solidFill>
                <a:latin typeface="Arial" charset="0"/>
                <a:ea typeface="ヒラギノ角ゴ Pro W3" charset="0"/>
                <a:cs typeface="ヒラギノ角ゴ Pro W3" charset="0"/>
              </a:defRPr>
            </a:lvl6pPr>
            <a:lvl7pPr marL="2971800" indent="-228600" eaLnBrk="0" fontAlgn="base" hangingPunct="0">
              <a:spcBef>
                <a:spcPct val="0"/>
              </a:spcBef>
              <a:spcAft>
                <a:spcPct val="0"/>
              </a:spcAft>
              <a:defRPr sz="2400">
                <a:solidFill>
                  <a:schemeClr val="tx1"/>
                </a:solidFill>
                <a:latin typeface="Arial" charset="0"/>
                <a:ea typeface="ヒラギノ角ゴ Pro W3" charset="0"/>
                <a:cs typeface="ヒラギノ角ゴ Pro W3" charset="0"/>
              </a:defRPr>
            </a:lvl7pPr>
            <a:lvl8pPr marL="3429000" indent="-228600" eaLnBrk="0" fontAlgn="base" hangingPunct="0">
              <a:spcBef>
                <a:spcPct val="0"/>
              </a:spcBef>
              <a:spcAft>
                <a:spcPct val="0"/>
              </a:spcAft>
              <a:defRPr sz="2400">
                <a:solidFill>
                  <a:schemeClr val="tx1"/>
                </a:solidFill>
                <a:latin typeface="Arial" charset="0"/>
                <a:ea typeface="ヒラギノ角ゴ Pro W3" charset="0"/>
                <a:cs typeface="ヒラギノ角ゴ Pro W3" charset="0"/>
              </a:defRPr>
            </a:lvl8pPr>
            <a:lvl9pPr marL="3886200" indent="-228600" eaLnBrk="0" fontAlgn="base" hangingPunct="0">
              <a:spcBef>
                <a:spcPct val="0"/>
              </a:spcBef>
              <a:spcAft>
                <a:spcPct val="0"/>
              </a:spcAft>
              <a:defRPr sz="2400">
                <a:solidFill>
                  <a:schemeClr val="tx1"/>
                </a:solidFill>
                <a:latin typeface="Arial" charset="0"/>
                <a:ea typeface="ヒラギノ角ゴ Pro W3" charset="0"/>
                <a:cs typeface="ヒラギノ角ゴ Pro W3" charset="0"/>
              </a:defRPr>
            </a:lvl9pPr>
          </a:lstStyle>
          <a:p>
            <a:pPr eaLnBrk="1" hangingPunct="1">
              <a:defRPr/>
            </a:pPr>
            <a:endParaRPr lang="en-US" smtClean="0"/>
          </a:p>
        </p:txBody>
      </p:sp>
      <p:sp>
        <p:nvSpPr>
          <p:cNvPr id="43" name="Rounded Rectangle 42"/>
          <p:cNvSpPr/>
          <p:nvPr/>
        </p:nvSpPr>
        <p:spPr>
          <a:xfrm flipV="1">
            <a:off x="8204200" y="123825"/>
            <a:ext cx="74613" cy="74613"/>
          </a:xfrm>
          <a:prstGeom prst="roundRect">
            <a:avLst/>
          </a:prstGeom>
          <a:solidFill>
            <a:schemeClr val="accent3">
              <a:lumMod val="60000"/>
              <a:lumOff val="40000"/>
            </a:schemeClr>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a:p>
        </p:txBody>
      </p:sp>
      <p:pic>
        <p:nvPicPr>
          <p:cNvPr id="1030" name="Picture 7" descr="PPT-layout-2.png"/>
          <p:cNvPicPr>
            <a:picLocks noChangeAspect="1"/>
          </p:cNvPicPr>
          <p:nvPr/>
        </p:nvPicPr>
        <p:blipFill>
          <a:blip r:embed="rId10">
            <a:extLst>
              <a:ext uri="{28A0092B-C50C-407E-A947-70E740481C1C}">
                <a14:useLocalDpi xmlns:a14="http://schemas.microsoft.com/office/drawing/2010/main" val="0"/>
              </a:ext>
            </a:extLst>
          </a:blip>
          <a:srcRect/>
          <a:stretch>
            <a:fillRect/>
          </a:stretch>
        </p:blipFill>
        <p:spPr bwMode="auto">
          <a:xfrm>
            <a:off x="0" y="2565400"/>
            <a:ext cx="5734050" cy="43005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Slide Number Placeholder 2"/>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a:defRPr sz="1200">
                <a:solidFill>
                  <a:srgbClr val="898989"/>
                </a:solidFill>
              </a:defRPr>
            </a:lvl1pPr>
          </a:lstStyle>
          <a:p>
            <a:fld id="{20819C0C-F45F-4614-8FC6-72901C321281}" type="slidenum">
              <a:rPr lang="en-US" altLang="nl-BE"/>
              <a:pPr/>
              <a:t>‹nr.›</a:t>
            </a:fld>
            <a:endParaRPr lang="en-US" altLang="nl-BE"/>
          </a:p>
        </p:txBody>
      </p:sp>
      <p:pic>
        <p:nvPicPr>
          <p:cNvPr id="2" name="Picture 4"/>
          <p:cNvPicPr>
            <a:picLocks noChangeAspect="1"/>
          </p:cNvPicPr>
          <p:nvPr/>
        </p:nvPicPr>
        <p:blipFill>
          <a:blip r:embed="rId11">
            <a:extLst>
              <a:ext uri="{28A0092B-C50C-407E-A947-70E740481C1C}">
                <a14:useLocalDpi xmlns:a14="http://schemas.microsoft.com/office/drawing/2010/main" val="0"/>
              </a:ext>
            </a:extLst>
          </a:blip>
          <a:srcRect/>
          <a:stretch>
            <a:fillRect/>
          </a:stretch>
        </p:blipFill>
        <p:spPr bwMode="auto">
          <a:xfrm>
            <a:off x="598488" y="1219200"/>
            <a:ext cx="8088312" cy="134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3" name="Picture 10" descr="logo_vlaamsenieuwsmedia_RGB.png"/>
          <p:cNvPicPr>
            <a:picLocks noChangeAspect="1"/>
          </p:cNvPicPr>
          <p:nvPr/>
        </p:nvPicPr>
        <p:blipFill>
          <a:blip r:embed="rId12">
            <a:extLst>
              <a:ext uri="{28A0092B-C50C-407E-A947-70E740481C1C}">
                <a14:useLocalDpi xmlns:a14="http://schemas.microsoft.com/office/drawing/2010/main" val="0"/>
              </a:ext>
            </a:extLst>
          </a:blip>
          <a:srcRect/>
          <a:stretch>
            <a:fillRect/>
          </a:stretch>
        </p:blipFill>
        <p:spPr bwMode="auto">
          <a:xfrm>
            <a:off x="6156325" y="5657850"/>
            <a:ext cx="2682875" cy="984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34" name="Text Placeholder 2"/>
          <p:cNvSpPr>
            <a:spLocks noGrp="1"/>
          </p:cNvSpPr>
          <p:nvPr>
            <p:ph type="body" idx="1"/>
          </p:nvPr>
        </p:nvSpPr>
        <p:spPr bwMode="auto">
          <a:xfrm>
            <a:off x="598488" y="1600200"/>
            <a:ext cx="8088312" cy="4057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nl-BE" altLang="nl-BE" smtClean="0"/>
              <a:t>Click to edit Master text styles</a:t>
            </a:r>
          </a:p>
          <a:p>
            <a:pPr lvl="1"/>
            <a:r>
              <a:rPr lang="nl-BE" altLang="nl-BE" smtClean="0"/>
              <a:t>Second level</a:t>
            </a:r>
          </a:p>
          <a:p>
            <a:pPr lvl="2"/>
            <a:r>
              <a:rPr lang="nl-BE" altLang="nl-BE" smtClean="0"/>
              <a:t>Third level     </a:t>
            </a:r>
          </a:p>
          <a:p>
            <a:pPr lvl="4"/>
            <a:r>
              <a:rPr lang="nl-BE" altLang="nl-BE" smtClean="0"/>
              <a:t>Fifth level</a:t>
            </a:r>
            <a:endParaRPr lang="en-US" altLang="nl-BE" smtClean="0"/>
          </a:p>
        </p:txBody>
      </p:sp>
    </p:spTree>
  </p:cSld>
  <p:clrMap bg1="lt1" tx1="dk1" bg2="lt2" tx2="dk2" accent1="accent1" accent2="accent2" accent3="accent3" accent4="accent4" accent5="accent5" accent6="accent6" hlink="hlink" folHlink="folHlink"/>
  <p:sldLayoutIdLst>
    <p:sldLayoutId id="2147483808" r:id="rId1"/>
    <p:sldLayoutId id="2147483809" r:id="rId2"/>
    <p:sldLayoutId id="2147483810" r:id="rId3"/>
    <p:sldLayoutId id="2147483811" r:id="rId4"/>
    <p:sldLayoutId id="2147483812" r:id="rId5"/>
    <p:sldLayoutId id="2147483813" r:id="rId6"/>
    <p:sldLayoutId id="2147483814" r:id="rId7"/>
    <p:sldLayoutId id="2147483815" r:id="rId8"/>
  </p:sldLayoutIdLst>
  <p:timing>
    <p:tnLst>
      <p:par>
        <p:cTn id="1" dur="indefinite" restart="never" nodeType="tmRoot"/>
      </p:par>
    </p:tnLst>
  </p:timing>
  <p:hf hdr="0" ftr="0"/>
  <p:txStyles>
    <p:titleStyle>
      <a:lvl1pPr algn="ctr" defTabSz="457200" rtl="0" eaLnBrk="1" fontAlgn="base" hangingPunct="1">
        <a:spcBef>
          <a:spcPct val="0"/>
        </a:spcBef>
        <a:spcAft>
          <a:spcPct val="0"/>
        </a:spcAft>
        <a:defRPr sz="3200" b="1" kern="1200">
          <a:solidFill>
            <a:schemeClr val="accent1"/>
          </a:solidFill>
          <a:latin typeface="Lucida Grande"/>
          <a:ea typeface="ヒラギノ角ゴ Pro W3" pitchFamily="-65" charset="-128"/>
          <a:cs typeface="Lucida Grande"/>
        </a:defRPr>
      </a:lvl1pPr>
      <a:lvl2pPr algn="ctr" defTabSz="457200" rtl="0" eaLnBrk="1" fontAlgn="base" hangingPunct="1">
        <a:spcBef>
          <a:spcPct val="0"/>
        </a:spcBef>
        <a:spcAft>
          <a:spcPct val="0"/>
        </a:spcAft>
        <a:defRPr sz="3200" b="1">
          <a:solidFill>
            <a:schemeClr val="accent1"/>
          </a:solidFill>
          <a:latin typeface="Lucida Grande" charset="0"/>
          <a:ea typeface="ヒラギノ角ゴ Pro W3" pitchFamily="-65" charset="-128"/>
          <a:cs typeface="Lucida Grande" charset="0"/>
        </a:defRPr>
      </a:lvl2pPr>
      <a:lvl3pPr algn="ctr" defTabSz="457200" rtl="0" eaLnBrk="1" fontAlgn="base" hangingPunct="1">
        <a:spcBef>
          <a:spcPct val="0"/>
        </a:spcBef>
        <a:spcAft>
          <a:spcPct val="0"/>
        </a:spcAft>
        <a:defRPr sz="3200" b="1">
          <a:solidFill>
            <a:schemeClr val="accent1"/>
          </a:solidFill>
          <a:latin typeface="Lucida Grande" charset="0"/>
          <a:ea typeface="ヒラギノ角ゴ Pro W3" pitchFamily="-65" charset="-128"/>
          <a:cs typeface="Lucida Grande" charset="0"/>
        </a:defRPr>
      </a:lvl3pPr>
      <a:lvl4pPr algn="ctr" defTabSz="457200" rtl="0" eaLnBrk="1" fontAlgn="base" hangingPunct="1">
        <a:spcBef>
          <a:spcPct val="0"/>
        </a:spcBef>
        <a:spcAft>
          <a:spcPct val="0"/>
        </a:spcAft>
        <a:defRPr sz="3200" b="1">
          <a:solidFill>
            <a:schemeClr val="accent1"/>
          </a:solidFill>
          <a:latin typeface="Lucida Grande" charset="0"/>
          <a:ea typeface="ヒラギノ角ゴ Pro W3" pitchFamily="-65" charset="-128"/>
          <a:cs typeface="Lucida Grande" charset="0"/>
        </a:defRPr>
      </a:lvl4pPr>
      <a:lvl5pPr algn="ctr" defTabSz="457200" rtl="0" eaLnBrk="1" fontAlgn="base" hangingPunct="1">
        <a:spcBef>
          <a:spcPct val="0"/>
        </a:spcBef>
        <a:spcAft>
          <a:spcPct val="0"/>
        </a:spcAft>
        <a:defRPr sz="3200" b="1">
          <a:solidFill>
            <a:schemeClr val="accent1"/>
          </a:solidFill>
          <a:latin typeface="Lucida Grande" charset="0"/>
          <a:ea typeface="ヒラギノ角ゴ Pro W3" pitchFamily="-65" charset="-128"/>
          <a:cs typeface="Lucida Grande" charset="0"/>
        </a:defRPr>
      </a:lvl5pPr>
      <a:lvl6pPr marL="457200" algn="ctr" defTabSz="457200" rtl="0" eaLnBrk="1" fontAlgn="base" hangingPunct="1">
        <a:spcBef>
          <a:spcPct val="0"/>
        </a:spcBef>
        <a:spcAft>
          <a:spcPct val="0"/>
        </a:spcAft>
        <a:defRPr sz="4400">
          <a:solidFill>
            <a:schemeClr val="tx1"/>
          </a:solidFill>
          <a:latin typeface="Calibri" charset="0"/>
          <a:ea typeface="ヒラギノ角ゴ Pro W3" pitchFamily="-65" charset="-128"/>
          <a:cs typeface="ヒラギノ角ゴ Pro W3" pitchFamily="-65" charset="-128"/>
        </a:defRPr>
      </a:lvl6pPr>
      <a:lvl7pPr marL="914400" algn="ctr" defTabSz="457200" rtl="0" eaLnBrk="1" fontAlgn="base" hangingPunct="1">
        <a:spcBef>
          <a:spcPct val="0"/>
        </a:spcBef>
        <a:spcAft>
          <a:spcPct val="0"/>
        </a:spcAft>
        <a:defRPr sz="4400">
          <a:solidFill>
            <a:schemeClr val="tx1"/>
          </a:solidFill>
          <a:latin typeface="Calibri" charset="0"/>
          <a:ea typeface="ヒラギノ角ゴ Pro W3" pitchFamily="-65" charset="-128"/>
          <a:cs typeface="ヒラギノ角ゴ Pro W3" pitchFamily="-65" charset="-128"/>
        </a:defRPr>
      </a:lvl7pPr>
      <a:lvl8pPr marL="1371600" algn="ctr" defTabSz="457200" rtl="0" eaLnBrk="1" fontAlgn="base" hangingPunct="1">
        <a:spcBef>
          <a:spcPct val="0"/>
        </a:spcBef>
        <a:spcAft>
          <a:spcPct val="0"/>
        </a:spcAft>
        <a:defRPr sz="4400">
          <a:solidFill>
            <a:schemeClr val="tx1"/>
          </a:solidFill>
          <a:latin typeface="Calibri" charset="0"/>
          <a:ea typeface="ヒラギノ角ゴ Pro W3" pitchFamily="-65" charset="-128"/>
          <a:cs typeface="ヒラギノ角ゴ Pro W3" pitchFamily="-65" charset="-128"/>
        </a:defRPr>
      </a:lvl8pPr>
      <a:lvl9pPr marL="1828800" algn="ctr" defTabSz="457200" rtl="0" eaLnBrk="1" fontAlgn="base" hangingPunct="1">
        <a:spcBef>
          <a:spcPct val="0"/>
        </a:spcBef>
        <a:spcAft>
          <a:spcPct val="0"/>
        </a:spcAft>
        <a:defRPr sz="4400">
          <a:solidFill>
            <a:schemeClr val="tx1"/>
          </a:solidFill>
          <a:latin typeface="Calibri" charset="0"/>
          <a:ea typeface="ヒラギノ角ゴ Pro W3" pitchFamily="-65" charset="-128"/>
          <a:cs typeface="ヒラギノ角ゴ Pro W3" pitchFamily="-65" charset="-128"/>
        </a:defRPr>
      </a:lvl9pPr>
    </p:titleStyle>
    <p:bodyStyle>
      <a:lvl1pPr marL="342900" indent="-342900" algn="l" defTabSz="457200" rtl="0" eaLnBrk="1" fontAlgn="base" hangingPunct="1">
        <a:spcBef>
          <a:spcPct val="20000"/>
        </a:spcBef>
        <a:spcAft>
          <a:spcPct val="0"/>
        </a:spcAft>
        <a:buFont typeface="Arial" panose="020B0604020202020204" pitchFamily="34" charset="0"/>
        <a:buChar char="•"/>
        <a:defRPr sz="3200" b="1" kern="1200">
          <a:solidFill>
            <a:schemeClr val="accent2"/>
          </a:solidFill>
          <a:latin typeface="Lucida Grande"/>
          <a:ea typeface="ヒラギノ角ゴ Pro W3" pitchFamily="-65" charset="-128"/>
          <a:cs typeface="Lucida Grande"/>
        </a:defRPr>
      </a:lvl1pPr>
      <a:lvl2pPr marL="742950" indent="-285750" algn="l" defTabSz="457200" rtl="0" eaLnBrk="1" fontAlgn="base" hangingPunct="1">
        <a:spcBef>
          <a:spcPct val="20000"/>
        </a:spcBef>
        <a:spcAft>
          <a:spcPct val="0"/>
        </a:spcAft>
        <a:buFont typeface="Arial" panose="020B0604020202020204" pitchFamily="34" charset="0"/>
        <a:buChar char="–"/>
        <a:defRPr sz="2800" b="1" kern="1200">
          <a:solidFill>
            <a:schemeClr val="accent2"/>
          </a:solidFill>
          <a:latin typeface="Lucida Grande"/>
          <a:ea typeface="ヒラギノ角ゴ Pro W3" pitchFamily="-65" charset="-128"/>
          <a:cs typeface="Lucida Grande"/>
        </a:defRPr>
      </a:lvl2pPr>
      <a:lvl3pPr marL="1143000" indent="-228600" algn="l" defTabSz="457200" rtl="0" eaLnBrk="1" fontAlgn="base" hangingPunct="1">
        <a:spcBef>
          <a:spcPct val="20000"/>
        </a:spcBef>
        <a:spcAft>
          <a:spcPct val="0"/>
        </a:spcAft>
        <a:buFont typeface="Arial" panose="020B0604020202020204" pitchFamily="34" charset="0"/>
        <a:buChar char="•"/>
        <a:defRPr sz="2400" b="1" kern="1200">
          <a:solidFill>
            <a:schemeClr val="accent2"/>
          </a:solidFill>
          <a:latin typeface="Lucida Grande"/>
          <a:ea typeface="MS PGothic" pitchFamily="34" charset="-128"/>
          <a:cs typeface="Lucida Grande"/>
        </a:defRPr>
      </a:lvl3pPr>
      <a:lvl4pPr marL="1600200" indent="-228600" algn="l" defTabSz="457200" rtl="0" eaLnBrk="1" fontAlgn="base" hangingPunct="1">
        <a:spcBef>
          <a:spcPct val="20000"/>
        </a:spcBef>
        <a:spcAft>
          <a:spcPct val="0"/>
        </a:spcAft>
        <a:buFont typeface="Arial" panose="020B0604020202020204" pitchFamily="34" charset="0"/>
        <a:buChar char="–"/>
        <a:defRPr sz="2000" kern="1200">
          <a:solidFill>
            <a:srgbClr val="02968A"/>
          </a:solidFill>
          <a:latin typeface="Helvetica"/>
          <a:ea typeface="MS PGothic" pitchFamily="34" charset="-128"/>
          <a:cs typeface="Helvetica"/>
        </a:defRPr>
      </a:lvl4pPr>
      <a:lvl5pPr marL="2057400" indent="-228600" algn="l" defTabSz="457200" rtl="0" eaLnBrk="1" fontAlgn="base" hangingPunct="1">
        <a:spcBef>
          <a:spcPct val="20000"/>
        </a:spcBef>
        <a:spcAft>
          <a:spcPct val="0"/>
        </a:spcAft>
        <a:buFont typeface="Arial" panose="020B0604020202020204" pitchFamily="34" charset="0"/>
        <a:buChar char="»"/>
        <a:defRPr sz="2000" b="1" kern="1200">
          <a:solidFill>
            <a:schemeClr val="accent2"/>
          </a:solidFill>
          <a:latin typeface="Lucida Grande"/>
          <a:ea typeface="MS PGothic" pitchFamily="34" charset="-128"/>
          <a:cs typeface="Lucida Grande"/>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customXml" Target="../ink/ink3.xml"/><Relationship Id="rId1" Type="http://schemas.openxmlformats.org/officeDocument/2006/relationships/slideLayout" Target="../slideLayouts/slideLayout2.xml"/><Relationship Id="rId5" Type="http://schemas.openxmlformats.org/officeDocument/2006/relationships/image" Target="../media/image8.emf"/><Relationship Id="rId4" Type="http://schemas.openxmlformats.org/officeDocument/2006/relationships/customXml" Target="../ink/ink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http://www.vlaamsenieuwsmedia.be/" TargetMode="External"/><Relationship Id="rId2" Type="http://schemas.openxmlformats.org/officeDocument/2006/relationships/hyperlink" Target="mailto:sandrien.mampaey@vlaamsenieuwsmedia.be"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7.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customXml" Target="../ink/ink1.xml"/><Relationship Id="rId1" Type="http://schemas.openxmlformats.org/officeDocument/2006/relationships/slideLayout" Target="../slideLayouts/slideLayout2.xml"/><Relationship Id="rId5" Type="http://schemas.openxmlformats.org/officeDocument/2006/relationships/image" Target="../media/image6.emf"/><Relationship Id="rId4" Type="http://schemas.openxmlformats.org/officeDocument/2006/relationships/customXml" Target="../ink/ink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3" name="Title 1"/>
          <p:cNvSpPr>
            <a:spLocks noGrp="1"/>
          </p:cNvSpPr>
          <p:nvPr>
            <p:ph type="ctrTitle"/>
          </p:nvPr>
        </p:nvSpPr>
        <p:spPr>
          <a:xfrm>
            <a:off x="685800" y="2471738"/>
            <a:ext cx="7772400" cy="1389310"/>
          </a:xfrm>
          <a:ln>
            <a:miter lim="800000"/>
            <a:headEnd/>
            <a:tailEnd/>
          </a:ln>
        </p:spPr>
        <p:txBody>
          <a:bodyPr/>
          <a:lstStyle/>
          <a:p>
            <a:pPr eaLnBrk="1" hangingPunct="1">
              <a:defRPr/>
            </a:pPr>
            <a:r>
              <a:rPr lang="en-US" dirty="0" err="1" smtClean="0">
                <a:latin typeface="Lucida Sans" pitchFamily="34" charset="0"/>
                <a:ea typeface="ヒラギノ角ゴ Pro W3" charset="0"/>
              </a:rPr>
              <a:t>Recht</a:t>
            </a:r>
            <a:r>
              <a:rPr lang="en-US" dirty="0" smtClean="0">
                <a:latin typeface="Lucida Sans" pitchFamily="34" charset="0"/>
                <a:ea typeface="ヒラギノ角ゴ Pro W3" charset="0"/>
              </a:rPr>
              <a:t> van </a:t>
            </a:r>
            <a:r>
              <a:rPr lang="en-US" dirty="0" err="1" smtClean="0">
                <a:latin typeface="Lucida Sans" pitchFamily="34" charset="0"/>
                <a:ea typeface="ヒラギノ角ゴ Pro W3" charset="0"/>
              </a:rPr>
              <a:t>antwoord</a:t>
            </a:r>
            <a:r>
              <a:rPr lang="en-US" dirty="0" smtClean="0">
                <a:latin typeface="Lucida Sans" pitchFamily="34" charset="0"/>
                <a:ea typeface="ヒラギノ角ゴ Pro W3" charset="0"/>
              </a:rPr>
              <a:t/>
            </a:r>
            <a:br>
              <a:rPr lang="en-US" dirty="0" smtClean="0">
                <a:latin typeface="Lucida Sans" pitchFamily="34" charset="0"/>
                <a:ea typeface="ヒラギノ角ゴ Pro W3" charset="0"/>
              </a:rPr>
            </a:br>
            <a:r>
              <a:rPr lang="en-US" dirty="0">
                <a:latin typeface="Lucida Sans" pitchFamily="34" charset="0"/>
                <a:ea typeface="ヒラギノ角ゴ Pro W3" charset="0"/>
              </a:rPr>
              <a:t/>
            </a:r>
            <a:br>
              <a:rPr lang="en-US" dirty="0">
                <a:latin typeface="Lucida Sans" pitchFamily="34" charset="0"/>
                <a:ea typeface="ヒラギノ角ゴ Pro W3" charset="0"/>
              </a:rPr>
            </a:br>
            <a:r>
              <a:rPr lang="en-US" sz="1400" dirty="0" err="1" smtClean="0">
                <a:latin typeface="Lucida Sans" pitchFamily="34" charset="0"/>
                <a:ea typeface="ヒラギノ角ゴ Pro W3" charset="0"/>
              </a:rPr>
              <a:t>Senaat</a:t>
            </a:r>
            <a:r>
              <a:rPr lang="en-US" sz="1400" dirty="0" smtClean="0">
                <a:latin typeface="Lucida Sans" pitchFamily="34" charset="0"/>
                <a:ea typeface="ヒラギノ角ゴ Pro W3" charset="0"/>
              </a:rPr>
              <a:t> - </a:t>
            </a:r>
            <a:r>
              <a:rPr lang="en-US" sz="1400" dirty="0" err="1" smtClean="0">
                <a:latin typeface="Lucida Sans" pitchFamily="34" charset="0"/>
                <a:ea typeface="ヒラギノ角ゴ Pro W3" charset="0"/>
              </a:rPr>
              <a:t>Hoorzitting</a:t>
            </a:r>
            <a:r>
              <a:rPr lang="en-US" sz="1400" dirty="0" smtClean="0">
                <a:latin typeface="Lucida Sans" pitchFamily="34" charset="0"/>
                <a:ea typeface="ヒラギノ角ゴ Pro W3" charset="0"/>
              </a:rPr>
              <a:t> 4/2/2019 </a:t>
            </a:r>
            <a:r>
              <a:rPr lang="en-US" sz="2000" dirty="0" smtClean="0">
                <a:latin typeface="Lucida Sans" pitchFamily="34" charset="0"/>
                <a:ea typeface="ヒラギノ角ゴ Pro W3" charset="0"/>
              </a:rPr>
              <a:t/>
            </a:r>
            <a:br>
              <a:rPr lang="en-US" sz="2000" dirty="0" smtClean="0">
                <a:latin typeface="Lucida Sans" pitchFamily="34" charset="0"/>
                <a:ea typeface="ヒラギノ角ゴ Pro W3" charset="0"/>
              </a:rPr>
            </a:br>
            <a:r>
              <a:rPr lang="en-US" sz="1400" dirty="0" err="1" smtClean="0">
                <a:latin typeface="Lucida Sans" pitchFamily="34" charset="0"/>
                <a:ea typeface="ヒラギノ角ゴ Pro W3" charset="0"/>
              </a:rPr>
              <a:t>Commissie</a:t>
            </a:r>
            <a:r>
              <a:rPr lang="en-US" sz="1400" dirty="0" smtClean="0">
                <a:latin typeface="Lucida Sans" pitchFamily="34" charset="0"/>
                <a:ea typeface="ヒラギノ角ゴ Pro W3" charset="0"/>
              </a:rPr>
              <a:t> </a:t>
            </a:r>
            <a:r>
              <a:rPr lang="en-US" sz="1400" dirty="0" err="1" smtClean="0">
                <a:latin typeface="Lucida Sans" pitchFamily="34" charset="0"/>
                <a:ea typeface="ヒラギノ角ゴ Pro W3" charset="0"/>
              </a:rPr>
              <a:t>Transversale</a:t>
            </a:r>
            <a:r>
              <a:rPr lang="en-US" sz="1400" dirty="0">
                <a:latin typeface="Lucida Sans" pitchFamily="34" charset="0"/>
                <a:ea typeface="ヒラギノ角ゴ Pro W3" charset="0"/>
              </a:rPr>
              <a:t> </a:t>
            </a:r>
            <a:r>
              <a:rPr lang="en-US" sz="1400" dirty="0" err="1" smtClean="0">
                <a:latin typeface="Lucida Sans" pitchFamily="34" charset="0"/>
                <a:ea typeface="ヒラギノ角ゴ Pro W3" charset="0"/>
              </a:rPr>
              <a:t>aangelegenheden</a:t>
            </a:r>
            <a:r>
              <a:rPr lang="en-US" sz="1400" dirty="0" smtClean="0">
                <a:latin typeface="Lucida Sans" pitchFamily="34" charset="0"/>
                <a:ea typeface="ヒラギノ角ゴ Pro W3" charset="0"/>
              </a:rPr>
              <a:t>/</a:t>
            </a:r>
            <a:r>
              <a:rPr lang="en-US" sz="1400" dirty="0" err="1" smtClean="0">
                <a:latin typeface="Lucida Sans" pitchFamily="34" charset="0"/>
                <a:ea typeface="ヒラギノ角ゴ Pro W3" charset="0"/>
              </a:rPr>
              <a:t>Gemeenschapsbevoegdheden</a:t>
            </a:r>
            <a:endParaRPr lang="en-US" sz="1400" dirty="0">
              <a:latin typeface="Lucida Sans" pitchFamily="34" charset="0"/>
              <a:ea typeface="ヒラギノ角ゴ Pro W3"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pPr algn="l"/>
            <a:r>
              <a:rPr lang="nl-BE" sz="2800" dirty="0"/>
              <a:t>Harmonisatie: algemene bepalingen</a:t>
            </a:r>
          </a:p>
        </p:txBody>
      </p:sp>
      <p:sp>
        <p:nvSpPr>
          <p:cNvPr id="3" name="Tijdelijke aanduiding voor inhoud 2"/>
          <p:cNvSpPr>
            <a:spLocks noGrp="1"/>
          </p:cNvSpPr>
          <p:nvPr>
            <p:ph idx="1"/>
          </p:nvPr>
        </p:nvSpPr>
        <p:spPr/>
        <p:txBody>
          <a:bodyPr/>
          <a:lstStyle/>
          <a:p>
            <a:pPr marL="0" indent="0">
              <a:buNone/>
            </a:pPr>
            <a:r>
              <a:rPr lang="nl-BE" sz="2800" dirty="0" smtClean="0"/>
              <a:t>Strafwetboek </a:t>
            </a:r>
            <a:r>
              <a:rPr lang="nl-BE" sz="2800" dirty="0"/>
              <a:t>is op dit misdrijf van </a:t>
            </a:r>
            <a:r>
              <a:rPr lang="nl-BE" sz="2800" dirty="0" smtClean="0"/>
              <a:t>toepassing</a:t>
            </a:r>
          </a:p>
          <a:p>
            <a:pPr lvl="1"/>
            <a:r>
              <a:rPr lang="nl-BE" sz="2400" dirty="0" smtClean="0"/>
              <a:t>Buitenproportionele zware sanctie</a:t>
            </a:r>
          </a:p>
          <a:p>
            <a:pPr lvl="1"/>
            <a:r>
              <a:rPr lang="nl-BE" sz="2400" dirty="0" smtClean="0"/>
              <a:t>Niet in overeenstemming met algemene strekking van de wet</a:t>
            </a:r>
          </a:p>
          <a:p>
            <a:pPr lvl="1"/>
            <a:r>
              <a:rPr lang="nl-BE" sz="2400" dirty="0" smtClean="0"/>
              <a:t>In strijd met rechtspraak EHRM</a:t>
            </a:r>
          </a:p>
          <a:p>
            <a:pPr marL="0" indent="0">
              <a:buNone/>
            </a:pPr>
            <a:endParaRPr lang="nl-BE" dirty="0" smtClean="0"/>
          </a:p>
          <a:p>
            <a:pPr marL="0" indent="0">
              <a:buNone/>
            </a:pPr>
            <a:r>
              <a:rPr lang="nl-BE" sz="2800" dirty="0" smtClean="0"/>
              <a:t>Recht van antwoord uit de strafrechtelijke sfeer halen</a:t>
            </a:r>
            <a:endParaRPr lang="nl-BE" sz="2800" dirty="0"/>
          </a:p>
        </p:txBody>
      </p:sp>
      <p:sp>
        <p:nvSpPr>
          <p:cNvPr id="4" name="Tijdelijke aanduiding voor datum 3"/>
          <p:cNvSpPr>
            <a:spLocks noGrp="1"/>
          </p:cNvSpPr>
          <p:nvPr>
            <p:ph type="dt" sz="half" idx="10"/>
          </p:nvPr>
        </p:nvSpPr>
        <p:spPr/>
        <p:txBody>
          <a:bodyPr/>
          <a:lstStyle/>
          <a:p>
            <a:pPr>
              <a:defRPr/>
            </a:pPr>
            <a:r>
              <a:rPr lang="en-US" dirty="0" smtClean="0"/>
              <a:t>4/2/2019</a:t>
            </a:r>
            <a:endParaRPr lang="en-US" dirty="0"/>
          </a:p>
        </p:txBody>
      </p:sp>
      <p:sp>
        <p:nvSpPr>
          <p:cNvPr id="5" name="Tijdelijke aanduiding voor dianummer 4"/>
          <p:cNvSpPr>
            <a:spLocks noGrp="1"/>
          </p:cNvSpPr>
          <p:nvPr>
            <p:ph type="sldNum" sz="quarter" idx="11"/>
          </p:nvPr>
        </p:nvSpPr>
        <p:spPr/>
        <p:txBody>
          <a:bodyPr/>
          <a:lstStyle/>
          <a:p>
            <a:fld id="{E977BA83-8807-4B04-9644-DE030A170DD7}" type="slidenum">
              <a:rPr lang="en-US" altLang="nl-BE" smtClean="0"/>
              <a:pPr/>
              <a:t>10</a:t>
            </a:fld>
            <a:endParaRPr lang="en-US" altLang="nl-BE"/>
          </a:p>
        </p:txBody>
      </p:sp>
      <p:sp>
        <p:nvSpPr>
          <p:cNvPr id="6" name="Pijl-rechts 5"/>
          <p:cNvSpPr/>
          <p:nvPr/>
        </p:nvSpPr>
        <p:spPr>
          <a:xfrm>
            <a:off x="646906" y="3889600"/>
            <a:ext cx="978408" cy="484632"/>
          </a:xfrm>
          <a:prstGeom prst="right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nl-BE"/>
          </a:p>
        </p:txBody>
      </p:sp>
      <mc:AlternateContent xmlns:mc="http://schemas.openxmlformats.org/markup-compatibility/2006" xmlns:p14="http://schemas.microsoft.com/office/powerpoint/2010/main">
        <mc:Choice Requires="p14">
          <p:contentPart p14:bwMode="auto" r:id="rId2">
            <p14:nvContentPartPr>
              <p14:cNvPr id="8" name="Inkt 7"/>
              <p14:cNvContentPartPr/>
              <p14:nvPr/>
            </p14:nvContentPartPr>
            <p14:xfrm>
              <a:off x="1812207" y="1529542"/>
              <a:ext cx="374400" cy="550080"/>
            </p14:xfrm>
          </p:contentPart>
        </mc:Choice>
        <mc:Fallback xmlns="">
          <p:pic>
            <p:nvPicPr>
              <p:cNvPr id="8" name="Inkt 7"/>
              <p:cNvPicPr/>
              <p:nvPr/>
            </p:nvPicPr>
            <p:blipFill>
              <a:blip r:embed="rId3"/>
              <a:stretch>
                <a:fillRect/>
              </a:stretch>
            </p:blipFill>
            <p:spPr>
              <a:xfrm>
                <a:off x="1728327" y="1445662"/>
                <a:ext cx="542160" cy="717840"/>
              </a:xfrm>
              <a:prstGeom prst="rect">
                <a:avLst/>
              </a:prstGeom>
            </p:spPr>
          </p:pic>
        </mc:Fallback>
      </mc:AlternateContent>
      <mc:AlternateContent xmlns:mc="http://schemas.openxmlformats.org/markup-compatibility/2006" xmlns:p14="http://schemas.microsoft.com/office/powerpoint/2010/main">
        <mc:Choice Requires="p14">
          <p:contentPart p14:bwMode="auto" r:id="rId4">
            <p14:nvContentPartPr>
              <p14:cNvPr id="10" name="Inkt 9"/>
              <p14:cNvContentPartPr/>
              <p14:nvPr/>
            </p14:nvContentPartPr>
            <p14:xfrm>
              <a:off x="1712487" y="1471222"/>
              <a:ext cx="374400" cy="615600"/>
            </p14:xfrm>
          </p:contentPart>
        </mc:Choice>
        <mc:Fallback xmlns="">
          <p:pic>
            <p:nvPicPr>
              <p:cNvPr id="10" name="Inkt 9"/>
              <p:cNvPicPr/>
              <p:nvPr/>
            </p:nvPicPr>
            <p:blipFill>
              <a:blip r:embed="rId5"/>
              <a:stretch>
                <a:fillRect/>
              </a:stretch>
            </p:blipFill>
            <p:spPr>
              <a:xfrm>
                <a:off x="1628607" y="1387342"/>
                <a:ext cx="542160" cy="783360"/>
              </a:xfrm>
              <a:prstGeom prst="rect">
                <a:avLst/>
              </a:prstGeom>
            </p:spPr>
          </p:pic>
        </mc:Fallback>
      </mc:AlternateContent>
    </p:spTree>
    <p:extLst>
      <p:ext uri="{BB962C8B-B14F-4D97-AF65-F5344CB8AC3E}">
        <p14:creationId xmlns:p14="http://schemas.microsoft.com/office/powerpoint/2010/main" val="318930100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pPr algn="l"/>
            <a:r>
              <a:rPr lang="nl-BE" sz="2800" dirty="0" err="1"/>
              <a:t>M</a:t>
            </a:r>
            <a:r>
              <a:rPr lang="nl-BE" sz="2800" dirty="0" err="1" smtClean="0"/>
              <a:t>ediumspecifieke</a:t>
            </a:r>
            <a:r>
              <a:rPr lang="nl-BE" sz="2800" dirty="0" smtClean="0"/>
              <a:t> bepalingen online</a:t>
            </a:r>
            <a:endParaRPr lang="nl-BE" sz="2800" dirty="0"/>
          </a:p>
        </p:txBody>
      </p:sp>
      <p:sp>
        <p:nvSpPr>
          <p:cNvPr id="3" name="Tijdelijke aanduiding voor inhoud 2"/>
          <p:cNvSpPr>
            <a:spLocks noGrp="1"/>
          </p:cNvSpPr>
          <p:nvPr>
            <p:ph idx="1"/>
          </p:nvPr>
        </p:nvSpPr>
        <p:spPr/>
        <p:txBody>
          <a:bodyPr/>
          <a:lstStyle/>
          <a:p>
            <a:r>
              <a:rPr lang="nl-BE" sz="2800" dirty="0" smtClean="0"/>
              <a:t>Toepassingsgebied?</a:t>
            </a:r>
          </a:p>
          <a:p>
            <a:pPr lvl="1"/>
            <a:r>
              <a:rPr lang="nl-BE" sz="1800" dirty="0" smtClean="0"/>
              <a:t>Niet beperken tot traditionele media die online publicaties aanbieden</a:t>
            </a:r>
          </a:p>
          <a:p>
            <a:r>
              <a:rPr lang="nl-BE" sz="2800" dirty="0" smtClean="0"/>
              <a:t>Termijn?</a:t>
            </a:r>
          </a:p>
          <a:p>
            <a:pPr lvl="1"/>
            <a:r>
              <a:rPr lang="nl-BE" sz="1800" dirty="0" smtClean="0"/>
              <a:t>Termijn van 1 maand dient te lopen vanaf het moment dat informatie ter beschikking staat van burger </a:t>
            </a:r>
            <a:r>
              <a:rPr lang="nl-BE" sz="1600" dirty="0" err="1" smtClean="0"/>
              <a:t>cfr</a:t>
            </a:r>
            <a:r>
              <a:rPr lang="nl-BE" sz="1600" dirty="0" smtClean="0"/>
              <a:t>. Niet-lineaire omroepdienst: moment dat het programma door de gebruiker kan worden opgevraagd </a:t>
            </a:r>
          </a:p>
          <a:p>
            <a:r>
              <a:rPr lang="nl-BE" dirty="0" smtClean="0"/>
              <a:t>Plaats?</a:t>
            </a:r>
          </a:p>
          <a:p>
            <a:pPr lvl="2"/>
            <a:r>
              <a:rPr lang="nl-BE" sz="1800" dirty="0" smtClean="0"/>
              <a:t>Website is evolutief gegeven</a:t>
            </a:r>
          </a:p>
          <a:p>
            <a:pPr lvl="2"/>
            <a:r>
              <a:rPr lang="nl-BE" sz="1800" dirty="0" smtClean="0"/>
              <a:t>Geen over exposure</a:t>
            </a:r>
          </a:p>
          <a:p>
            <a:pPr lvl="2"/>
            <a:r>
              <a:rPr lang="nl-BE" sz="1800" dirty="0" smtClean="0"/>
              <a:t>Niet langer dan 24u</a:t>
            </a:r>
          </a:p>
          <a:p>
            <a:pPr lvl="2"/>
            <a:r>
              <a:rPr lang="nl-BE" sz="1800" dirty="0" smtClean="0"/>
              <a:t>Link met oorspronkelijke publicatie in archief</a:t>
            </a:r>
            <a:endParaRPr lang="nl-BE" sz="1800" dirty="0"/>
          </a:p>
        </p:txBody>
      </p:sp>
      <p:sp>
        <p:nvSpPr>
          <p:cNvPr id="4" name="Tijdelijke aanduiding voor datum 3"/>
          <p:cNvSpPr>
            <a:spLocks noGrp="1"/>
          </p:cNvSpPr>
          <p:nvPr>
            <p:ph type="dt" sz="half" idx="10"/>
          </p:nvPr>
        </p:nvSpPr>
        <p:spPr/>
        <p:txBody>
          <a:bodyPr/>
          <a:lstStyle/>
          <a:p>
            <a:pPr>
              <a:defRPr/>
            </a:pPr>
            <a:r>
              <a:rPr lang="en-US" dirty="0" smtClean="0"/>
              <a:t>4/2/2019</a:t>
            </a:r>
            <a:endParaRPr lang="en-US" dirty="0"/>
          </a:p>
        </p:txBody>
      </p:sp>
      <p:sp>
        <p:nvSpPr>
          <p:cNvPr id="5" name="Tijdelijke aanduiding voor dianummer 4"/>
          <p:cNvSpPr>
            <a:spLocks noGrp="1"/>
          </p:cNvSpPr>
          <p:nvPr>
            <p:ph type="sldNum" sz="quarter" idx="11"/>
          </p:nvPr>
        </p:nvSpPr>
        <p:spPr/>
        <p:txBody>
          <a:bodyPr/>
          <a:lstStyle/>
          <a:p>
            <a:fld id="{E977BA83-8807-4B04-9644-DE030A170DD7}" type="slidenum">
              <a:rPr lang="en-US" altLang="nl-BE" smtClean="0"/>
              <a:pPr/>
              <a:t>11</a:t>
            </a:fld>
            <a:endParaRPr lang="en-US" altLang="nl-BE"/>
          </a:p>
        </p:txBody>
      </p:sp>
    </p:spTree>
    <p:extLst>
      <p:ext uri="{BB962C8B-B14F-4D97-AF65-F5344CB8AC3E}">
        <p14:creationId xmlns:p14="http://schemas.microsoft.com/office/powerpoint/2010/main" val="46020809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endParaRPr lang="nl-BE" dirty="0"/>
          </a:p>
        </p:txBody>
      </p:sp>
      <p:sp>
        <p:nvSpPr>
          <p:cNvPr id="3" name="Tijdelijke aanduiding voor inhoud 2"/>
          <p:cNvSpPr>
            <a:spLocks noGrp="1"/>
          </p:cNvSpPr>
          <p:nvPr>
            <p:ph idx="1"/>
          </p:nvPr>
        </p:nvSpPr>
        <p:spPr/>
        <p:txBody>
          <a:bodyPr/>
          <a:lstStyle/>
          <a:p>
            <a:pPr marL="0" indent="0">
              <a:buNone/>
            </a:pPr>
            <a:r>
              <a:rPr lang="nl-BE" dirty="0" smtClean="0"/>
              <a:t>        Bedankt </a:t>
            </a:r>
            <a:r>
              <a:rPr lang="nl-BE" dirty="0"/>
              <a:t>voor </a:t>
            </a:r>
            <a:r>
              <a:rPr lang="nl-BE" dirty="0" smtClean="0"/>
              <a:t>uw </a:t>
            </a:r>
            <a:r>
              <a:rPr lang="nl-BE" dirty="0"/>
              <a:t>aandacht</a:t>
            </a:r>
          </a:p>
          <a:p>
            <a:pPr marL="0" indent="0">
              <a:buNone/>
            </a:pPr>
            <a:endParaRPr lang="nl-BE" dirty="0"/>
          </a:p>
          <a:p>
            <a:pPr marL="0" indent="0">
              <a:buNone/>
            </a:pPr>
            <a:r>
              <a:rPr lang="nl-BE" sz="2800" dirty="0">
                <a:solidFill>
                  <a:schemeClr val="accent1"/>
                </a:solidFill>
                <a:hlinkClick r:id="rId2"/>
              </a:rPr>
              <a:t>sandrien.mampaey@vlaamsenieuwsmedia.be</a:t>
            </a:r>
            <a:endParaRPr lang="nl-BE" sz="2800" dirty="0">
              <a:solidFill>
                <a:schemeClr val="accent1"/>
              </a:solidFill>
            </a:endParaRPr>
          </a:p>
          <a:p>
            <a:pPr marL="0" indent="0">
              <a:buNone/>
            </a:pPr>
            <a:r>
              <a:rPr lang="nl-BE" sz="2800" dirty="0">
                <a:solidFill>
                  <a:schemeClr val="accent1"/>
                </a:solidFill>
                <a:hlinkClick r:id="rId3"/>
              </a:rPr>
              <a:t/>
            </a:r>
            <a:br>
              <a:rPr lang="nl-BE" sz="2800" dirty="0">
                <a:solidFill>
                  <a:schemeClr val="accent1"/>
                </a:solidFill>
                <a:hlinkClick r:id="rId3"/>
              </a:rPr>
            </a:br>
            <a:r>
              <a:rPr lang="nl-NL" dirty="0">
                <a:solidFill>
                  <a:schemeClr val="accent1"/>
                </a:solidFill>
                <a:hlinkClick r:id="rId3"/>
              </a:rPr>
              <a:t>www.vlaamsenieuwsmedia.be</a:t>
            </a:r>
            <a:r>
              <a:rPr lang="nl-NL" dirty="0">
                <a:solidFill>
                  <a:schemeClr val="accent1"/>
                </a:solidFill>
              </a:rPr>
              <a:t> </a:t>
            </a:r>
          </a:p>
          <a:p>
            <a:pPr marL="0" indent="0">
              <a:buNone/>
            </a:pPr>
            <a:r>
              <a:rPr lang="nl-NL" dirty="0"/>
              <a:t>@</a:t>
            </a:r>
            <a:r>
              <a:rPr lang="nl-NL" dirty="0" err="1"/>
              <a:t>Vl_Nieuwsmedia</a:t>
            </a:r>
            <a:endParaRPr lang="nl-NL" dirty="0"/>
          </a:p>
          <a:p>
            <a:endParaRPr lang="nl-BE" dirty="0"/>
          </a:p>
        </p:txBody>
      </p:sp>
      <p:sp>
        <p:nvSpPr>
          <p:cNvPr id="4" name="Tijdelijke aanduiding voor datum 3"/>
          <p:cNvSpPr>
            <a:spLocks noGrp="1"/>
          </p:cNvSpPr>
          <p:nvPr>
            <p:ph type="dt" sz="half" idx="10"/>
          </p:nvPr>
        </p:nvSpPr>
        <p:spPr/>
        <p:txBody>
          <a:bodyPr/>
          <a:lstStyle/>
          <a:p>
            <a:pPr>
              <a:defRPr/>
            </a:pPr>
            <a:r>
              <a:rPr lang="en-US" dirty="0" smtClean="0"/>
              <a:t>4/2/2019</a:t>
            </a:r>
            <a:endParaRPr lang="en-US" dirty="0"/>
          </a:p>
        </p:txBody>
      </p:sp>
      <p:sp>
        <p:nvSpPr>
          <p:cNvPr id="5" name="Tijdelijke aanduiding voor dianummer 4"/>
          <p:cNvSpPr>
            <a:spLocks noGrp="1"/>
          </p:cNvSpPr>
          <p:nvPr>
            <p:ph type="sldNum" sz="quarter" idx="11"/>
          </p:nvPr>
        </p:nvSpPr>
        <p:spPr/>
        <p:txBody>
          <a:bodyPr/>
          <a:lstStyle/>
          <a:p>
            <a:fld id="{E977BA83-8807-4B04-9644-DE030A170DD7}" type="slidenum">
              <a:rPr lang="en-US" altLang="nl-BE" smtClean="0"/>
              <a:pPr/>
              <a:t>12</a:t>
            </a:fld>
            <a:endParaRPr lang="en-US" altLang="nl-BE"/>
          </a:p>
        </p:txBody>
      </p:sp>
    </p:spTree>
    <p:extLst>
      <p:ext uri="{BB962C8B-B14F-4D97-AF65-F5344CB8AC3E}">
        <p14:creationId xmlns:p14="http://schemas.microsoft.com/office/powerpoint/2010/main" val="34688088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p:cNvSpPr>
            <a:spLocks noGrp="1"/>
          </p:cNvSpPr>
          <p:nvPr>
            <p:ph type="title"/>
          </p:nvPr>
        </p:nvSpPr>
        <p:spPr>
          <a:xfrm>
            <a:off x="598488" y="404664"/>
            <a:ext cx="8088312" cy="797074"/>
          </a:xfrm>
        </p:spPr>
        <p:txBody>
          <a:bodyPr/>
          <a:lstStyle/>
          <a:p>
            <a:pPr algn="l" eaLnBrk="1" hangingPunct="1"/>
            <a:r>
              <a:rPr lang="nl-BE" altLang="nl-BE" sz="2800" dirty="0" smtClean="0">
                <a:latin typeface="Lucida Sans" panose="020B0602040502020204" pitchFamily="34" charset="0"/>
                <a:ea typeface="ヒラギノ角ゴ Pro W3" charset="0"/>
                <a:cs typeface="Lucida Grande" charset="0"/>
              </a:rPr>
              <a:t>Recht van antwoord in de praktijk</a:t>
            </a:r>
          </a:p>
        </p:txBody>
      </p:sp>
      <p:sp>
        <p:nvSpPr>
          <p:cNvPr id="11267" name="Content Placeholder 2"/>
          <p:cNvSpPr>
            <a:spLocks noGrp="1"/>
          </p:cNvSpPr>
          <p:nvPr>
            <p:ph idx="1"/>
          </p:nvPr>
        </p:nvSpPr>
        <p:spPr>
          <a:xfrm>
            <a:off x="598488" y="1600200"/>
            <a:ext cx="8088312" cy="4057650"/>
          </a:xfrm>
        </p:spPr>
        <p:txBody>
          <a:bodyPr/>
          <a:lstStyle/>
          <a:p>
            <a:pPr eaLnBrk="1" hangingPunct="1"/>
            <a:r>
              <a:rPr lang="nl-BE" altLang="nl-BE" dirty="0" smtClean="0">
                <a:latin typeface="Lucida Sans" panose="020B0602040502020204" pitchFamily="34" charset="0"/>
                <a:ea typeface="ヒラギノ角ゴ Pro W3" charset="0"/>
                <a:cs typeface="Lucida Grande" charset="0"/>
              </a:rPr>
              <a:t>1 à 2 aanvragen per maand</a:t>
            </a:r>
          </a:p>
          <a:p>
            <a:pPr eaLnBrk="1" hangingPunct="1"/>
            <a:r>
              <a:rPr lang="nl-BE" altLang="nl-BE" dirty="0" smtClean="0">
                <a:latin typeface="Lucida Sans" panose="020B0602040502020204" pitchFamily="34" charset="0"/>
                <a:ea typeface="ヒラギノ角ゴ Pro W3" charset="0"/>
                <a:cs typeface="Lucida Grande" charset="0"/>
              </a:rPr>
              <a:t>Minder dan 50% verschijnt</a:t>
            </a:r>
          </a:p>
          <a:p>
            <a:pPr lvl="1"/>
            <a:r>
              <a:rPr lang="nl-BE" altLang="nl-BE" dirty="0" smtClean="0">
                <a:latin typeface="Lucida Sans" panose="020B0602040502020204" pitchFamily="34" charset="0"/>
                <a:ea typeface="ヒラギノ角ゴ Pro W3" charset="0"/>
                <a:cs typeface="Lucida Grande" charset="0"/>
              </a:rPr>
              <a:t>Niet conform</a:t>
            </a:r>
          </a:p>
          <a:p>
            <a:pPr lvl="1"/>
            <a:r>
              <a:rPr lang="nl-BE" altLang="nl-BE" dirty="0" smtClean="0">
                <a:latin typeface="Lucida Sans" panose="020B0602040502020204" pitchFamily="34" charset="0"/>
                <a:ea typeface="ヒラギノ角ゴ Pro W3" charset="0"/>
                <a:cs typeface="Lucida Grande" charset="0"/>
              </a:rPr>
              <a:t>Andere elementen</a:t>
            </a:r>
          </a:p>
          <a:p>
            <a:r>
              <a:rPr lang="nl-BE" altLang="nl-BE" dirty="0" smtClean="0">
                <a:latin typeface="Lucida Sans" panose="020B0602040502020204" pitchFamily="34" charset="0"/>
                <a:ea typeface="ヒラギノ角ゴ Pro W3" charset="0"/>
                <a:cs typeface="Lucida Grande" charset="0"/>
              </a:rPr>
              <a:t>Excessief gebruik</a:t>
            </a:r>
          </a:p>
          <a:p>
            <a:r>
              <a:rPr lang="nl-BE" altLang="nl-BE" dirty="0" smtClean="0">
                <a:latin typeface="Lucida Sans" panose="020B0602040502020204" pitchFamily="34" charset="0"/>
                <a:ea typeface="ヒラギノ角ゴ Pro W3" charset="0"/>
                <a:cs typeface="Lucida Grande" charset="0"/>
              </a:rPr>
              <a:t>Elke weigering kan je voor de rechter brengen</a:t>
            </a:r>
          </a:p>
        </p:txBody>
      </p:sp>
      <p:sp>
        <p:nvSpPr>
          <p:cNvPr id="11268" name="Slide Number Placeholder 4"/>
          <p:cNvSpPr>
            <a:spLocks noGrp="1"/>
          </p:cNvSpPr>
          <p:nvPr>
            <p:ph type="sldNum"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ヒラギノ角ゴ Pro W3" charset="0"/>
                <a:cs typeface="ヒラギノ角ゴ Pro W3" charset="0"/>
              </a:defRPr>
            </a:lvl1pPr>
            <a:lvl2pPr marL="742950" indent="-285750" eaLnBrk="0" hangingPunct="0">
              <a:defRPr sz="2400">
                <a:solidFill>
                  <a:schemeClr val="tx1"/>
                </a:solidFill>
                <a:latin typeface="Arial" panose="020B0604020202020204" pitchFamily="34" charset="0"/>
                <a:ea typeface="ヒラギノ角ゴ Pro W3" charset="0"/>
                <a:cs typeface="ヒラギノ角ゴ Pro W3" charset="0"/>
              </a:defRPr>
            </a:lvl2pPr>
            <a:lvl3pPr marL="1143000" indent="-228600" eaLnBrk="0" hangingPunct="0">
              <a:defRPr sz="2400">
                <a:solidFill>
                  <a:schemeClr val="tx1"/>
                </a:solidFill>
                <a:latin typeface="Arial" panose="020B0604020202020204" pitchFamily="34" charset="0"/>
                <a:ea typeface="ヒラギノ角ゴ Pro W3" charset="0"/>
                <a:cs typeface="ヒラギノ角ゴ Pro W3" charset="0"/>
              </a:defRPr>
            </a:lvl3pPr>
            <a:lvl4pPr marL="1600200" indent="-228600" eaLnBrk="0" hangingPunct="0">
              <a:defRPr sz="2400">
                <a:solidFill>
                  <a:schemeClr val="tx1"/>
                </a:solidFill>
                <a:latin typeface="Arial" panose="020B0604020202020204" pitchFamily="34" charset="0"/>
                <a:ea typeface="ヒラギノ角ゴ Pro W3" charset="0"/>
                <a:cs typeface="ヒラギノ角ゴ Pro W3" charset="0"/>
              </a:defRPr>
            </a:lvl4pPr>
            <a:lvl5pPr marL="2057400" indent="-228600" eaLnBrk="0" hangingPunct="0">
              <a:defRPr sz="2400">
                <a:solidFill>
                  <a:schemeClr val="tx1"/>
                </a:solidFill>
                <a:latin typeface="Arial" panose="020B0604020202020204" pitchFamily="34" charset="0"/>
                <a:ea typeface="ヒラギノ角ゴ Pro W3" charset="0"/>
                <a:cs typeface="ヒラギノ角ゴ Pro W3" charset="0"/>
              </a:defRPr>
            </a:lvl5pPr>
            <a:lvl6pPr marL="2514600" indent="-228600" defTabSz="457200" eaLnBrk="0" fontAlgn="base" hangingPunct="0">
              <a:spcBef>
                <a:spcPct val="0"/>
              </a:spcBef>
              <a:spcAft>
                <a:spcPct val="0"/>
              </a:spcAft>
              <a:defRPr sz="2400">
                <a:solidFill>
                  <a:schemeClr val="tx1"/>
                </a:solidFill>
                <a:latin typeface="Arial" panose="020B0604020202020204" pitchFamily="34" charset="0"/>
                <a:ea typeface="ヒラギノ角ゴ Pro W3" charset="0"/>
                <a:cs typeface="ヒラギノ角ゴ Pro W3" charset="0"/>
              </a:defRPr>
            </a:lvl6pPr>
            <a:lvl7pPr marL="2971800" indent="-228600" defTabSz="457200" eaLnBrk="0" fontAlgn="base" hangingPunct="0">
              <a:spcBef>
                <a:spcPct val="0"/>
              </a:spcBef>
              <a:spcAft>
                <a:spcPct val="0"/>
              </a:spcAft>
              <a:defRPr sz="2400">
                <a:solidFill>
                  <a:schemeClr val="tx1"/>
                </a:solidFill>
                <a:latin typeface="Arial" panose="020B0604020202020204" pitchFamily="34" charset="0"/>
                <a:ea typeface="ヒラギノ角ゴ Pro W3" charset="0"/>
                <a:cs typeface="ヒラギノ角ゴ Pro W3" charset="0"/>
              </a:defRPr>
            </a:lvl7pPr>
            <a:lvl8pPr marL="3429000" indent="-228600" defTabSz="457200" eaLnBrk="0" fontAlgn="base" hangingPunct="0">
              <a:spcBef>
                <a:spcPct val="0"/>
              </a:spcBef>
              <a:spcAft>
                <a:spcPct val="0"/>
              </a:spcAft>
              <a:defRPr sz="2400">
                <a:solidFill>
                  <a:schemeClr val="tx1"/>
                </a:solidFill>
                <a:latin typeface="Arial" panose="020B0604020202020204" pitchFamily="34" charset="0"/>
                <a:ea typeface="ヒラギノ角ゴ Pro W3" charset="0"/>
                <a:cs typeface="ヒラギノ角ゴ Pro W3" charset="0"/>
              </a:defRPr>
            </a:lvl8pPr>
            <a:lvl9pPr marL="3886200" indent="-228600" defTabSz="457200" eaLnBrk="0" fontAlgn="base" hangingPunct="0">
              <a:spcBef>
                <a:spcPct val="0"/>
              </a:spcBef>
              <a:spcAft>
                <a:spcPct val="0"/>
              </a:spcAft>
              <a:defRPr sz="2400">
                <a:solidFill>
                  <a:schemeClr val="tx1"/>
                </a:solidFill>
                <a:latin typeface="Arial" panose="020B0604020202020204" pitchFamily="34" charset="0"/>
                <a:ea typeface="ヒラギノ角ゴ Pro W3" charset="0"/>
                <a:cs typeface="ヒラギノ角ゴ Pro W3" charset="0"/>
              </a:defRPr>
            </a:lvl9pPr>
          </a:lstStyle>
          <a:p>
            <a:pPr eaLnBrk="1" hangingPunct="1"/>
            <a:fld id="{B5442BDF-AA19-478A-9205-D0986D67DC37}" type="slidenum">
              <a:rPr lang="en-US" altLang="nl-BE" sz="1200">
                <a:solidFill>
                  <a:schemeClr val="tx2"/>
                </a:solidFill>
              </a:rPr>
              <a:pPr eaLnBrk="1" hangingPunct="1"/>
              <a:t>2</a:t>
            </a:fld>
            <a:endParaRPr lang="en-US" altLang="nl-BE" sz="1200">
              <a:solidFill>
                <a:schemeClr val="tx2"/>
              </a:solidFill>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p:cNvSpPr>
            <a:spLocks noGrp="1"/>
          </p:cNvSpPr>
          <p:nvPr>
            <p:ph type="title"/>
          </p:nvPr>
        </p:nvSpPr>
        <p:spPr/>
        <p:txBody>
          <a:bodyPr/>
          <a:lstStyle/>
          <a:p>
            <a:pPr algn="l" eaLnBrk="1" hangingPunct="1"/>
            <a:r>
              <a:rPr lang="nl-BE" altLang="nl-BE" sz="2800" dirty="0" smtClean="0">
                <a:latin typeface="Lucida Sans" panose="020B0602040502020204" pitchFamily="34" charset="0"/>
                <a:ea typeface="ヒラギノ角ゴ Pro W3" charset="0"/>
                <a:cs typeface="Lucida Grande" charset="0"/>
              </a:rPr>
              <a:t>Naar een actualisering van de wetgeving?</a:t>
            </a:r>
          </a:p>
        </p:txBody>
      </p:sp>
      <p:sp>
        <p:nvSpPr>
          <p:cNvPr id="11267" name="Content Placeholder 2"/>
          <p:cNvSpPr>
            <a:spLocks noGrp="1"/>
          </p:cNvSpPr>
          <p:nvPr>
            <p:ph idx="1"/>
          </p:nvPr>
        </p:nvSpPr>
        <p:spPr>
          <a:xfrm>
            <a:off x="598488" y="1600200"/>
            <a:ext cx="8088312" cy="4057650"/>
          </a:xfrm>
        </p:spPr>
        <p:txBody>
          <a:bodyPr/>
          <a:lstStyle/>
          <a:p>
            <a:pPr eaLnBrk="1" hangingPunct="1"/>
            <a:r>
              <a:rPr lang="nl-BE" altLang="nl-BE" sz="2400" dirty="0" smtClean="0">
                <a:latin typeface="Lucida Sans" panose="020B0602040502020204" pitchFamily="34" charset="0"/>
                <a:ea typeface="ヒラギノ角ゴ Pro W3" charset="0"/>
                <a:cs typeface="Lucida Grande" charset="0"/>
              </a:rPr>
              <a:t>Correctief op grondwettelijk gewaarborgde persvrijheid</a:t>
            </a:r>
          </a:p>
          <a:p>
            <a:pPr eaLnBrk="1" hangingPunct="1"/>
            <a:r>
              <a:rPr lang="nl-BE" altLang="nl-BE" sz="2400" dirty="0" smtClean="0">
                <a:latin typeface="Lucida Sans" panose="020B0602040502020204" pitchFamily="34" charset="0"/>
                <a:ea typeface="ヒラギノ角ゴ Pro W3" charset="0"/>
                <a:cs typeface="Lucida Grande" charset="0"/>
              </a:rPr>
              <a:t>Bedenkingen bij de huidige toepassing voor de geschreven pers</a:t>
            </a:r>
          </a:p>
          <a:p>
            <a:pPr eaLnBrk="1" hangingPunct="1"/>
            <a:r>
              <a:rPr lang="nl-BE" altLang="nl-BE" sz="2400" dirty="0" err="1" smtClean="0">
                <a:latin typeface="Lucida Sans" panose="020B0602040502020204" pitchFamily="34" charset="0"/>
                <a:ea typeface="ヒラギノ角ゴ Pro W3" charset="0"/>
                <a:cs typeface="Lucida Grande" charset="0"/>
              </a:rPr>
              <a:t>Remember</a:t>
            </a:r>
            <a:r>
              <a:rPr lang="nl-BE" altLang="nl-BE" sz="2400" dirty="0" smtClean="0">
                <a:latin typeface="Lucida Sans" panose="020B0602040502020204" pitchFamily="34" charset="0"/>
                <a:ea typeface="ヒラギノ角ゴ Pro W3" charset="0"/>
                <a:cs typeface="Lucida Grande" charset="0"/>
              </a:rPr>
              <a:t> voorstel tot hervorming 1999:</a:t>
            </a:r>
          </a:p>
          <a:p>
            <a:pPr lvl="1"/>
            <a:r>
              <a:rPr lang="nl-BE" altLang="nl-BE" sz="2400" dirty="0" smtClean="0">
                <a:latin typeface="Lucida Sans" panose="020B0602040502020204" pitchFamily="34" charset="0"/>
                <a:ea typeface="ヒラギノ角ゴ Pro W3" charset="0"/>
                <a:cs typeface="Lucida Grande" charset="0"/>
              </a:rPr>
              <a:t>Eenvormige regelgeving</a:t>
            </a:r>
          </a:p>
          <a:p>
            <a:pPr lvl="1"/>
            <a:r>
              <a:rPr lang="nl-BE" altLang="nl-BE" sz="2400" dirty="0" smtClean="0">
                <a:latin typeface="Lucida Sans" panose="020B0602040502020204" pitchFamily="34" charset="0"/>
                <a:ea typeface="ヒラギノ角ゴ Pro W3" charset="0"/>
                <a:cs typeface="Lucida Grande" charset="0"/>
              </a:rPr>
              <a:t>Voorkomen dat het recht van antwoord op oneigenlijke wijze wordt verleend</a:t>
            </a:r>
          </a:p>
          <a:p>
            <a:pPr lvl="1"/>
            <a:r>
              <a:rPr lang="nl-BE" altLang="nl-BE" sz="2400" dirty="0" smtClean="0">
                <a:latin typeface="Lucida Sans" panose="020B0602040502020204" pitchFamily="34" charset="0"/>
                <a:ea typeface="ヒラギノ角ゴ Pro W3" charset="0"/>
                <a:cs typeface="Lucida Grande" charset="0"/>
              </a:rPr>
              <a:t>Problematiek uit de strafrechtelijke sfeer halen</a:t>
            </a:r>
          </a:p>
          <a:p>
            <a:pPr lvl="1"/>
            <a:endParaRPr lang="nl-BE" altLang="nl-BE" dirty="0" smtClean="0">
              <a:latin typeface="Lucida Sans" panose="020B0602040502020204" pitchFamily="34" charset="0"/>
              <a:ea typeface="ヒラギノ角ゴ Pro W3" charset="0"/>
              <a:cs typeface="Lucida Grande" charset="0"/>
            </a:endParaRPr>
          </a:p>
        </p:txBody>
      </p:sp>
      <p:sp>
        <p:nvSpPr>
          <p:cNvPr id="11268" name="Slide Number Placeholder 4"/>
          <p:cNvSpPr>
            <a:spLocks noGrp="1"/>
          </p:cNvSpPr>
          <p:nvPr>
            <p:ph type="sldNum"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ヒラギノ角ゴ Pro W3" charset="0"/>
                <a:cs typeface="ヒラギノ角ゴ Pro W3" charset="0"/>
              </a:defRPr>
            </a:lvl1pPr>
            <a:lvl2pPr marL="742950" indent="-285750" eaLnBrk="0" hangingPunct="0">
              <a:defRPr sz="2400">
                <a:solidFill>
                  <a:schemeClr val="tx1"/>
                </a:solidFill>
                <a:latin typeface="Arial" panose="020B0604020202020204" pitchFamily="34" charset="0"/>
                <a:ea typeface="ヒラギノ角ゴ Pro W3" charset="0"/>
                <a:cs typeface="ヒラギノ角ゴ Pro W3" charset="0"/>
              </a:defRPr>
            </a:lvl2pPr>
            <a:lvl3pPr marL="1143000" indent="-228600" eaLnBrk="0" hangingPunct="0">
              <a:defRPr sz="2400">
                <a:solidFill>
                  <a:schemeClr val="tx1"/>
                </a:solidFill>
                <a:latin typeface="Arial" panose="020B0604020202020204" pitchFamily="34" charset="0"/>
                <a:ea typeface="ヒラギノ角ゴ Pro W3" charset="0"/>
                <a:cs typeface="ヒラギノ角ゴ Pro W3" charset="0"/>
              </a:defRPr>
            </a:lvl3pPr>
            <a:lvl4pPr marL="1600200" indent="-228600" eaLnBrk="0" hangingPunct="0">
              <a:defRPr sz="2400">
                <a:solidFill>
                  <a:schemeClr val="tx1"/>
                </a:solidFill>
                <a:latin typeface="Arial" panose="020B0604020202020204" pitchFamily="34" charset="0"/>
                <a:ea typeface="ヒラギノ角ゴ Pro W3" charset="0"/>
                <a:cs typeface="ヒラギノ角ゴ Pro W3" charset="0"/>
              </a:defRPr>
            </a:lvl4pPr>
            <a:lvl5pPr marL="2057400" indent="-228600" eaLnBrk="0" hangingPunct="0">
              <a:defRPr sz="2400">
                <a:solidFill>
                  <a:schemeClr val="tx1"/>
                </a:solidFill>
                <a:latin typeface="Arial" panose="020B0604020202020204" pitchFamily="34" charset="0"/>
                <a:ea typeface="ヒラギノ角ゴ Pro W3" charset="0"/>
                <a:cs typeface="ヒラギノ角ゴ Pro W3" charset="0"/>
              </a:defRPr>
            </a:lvl5pPr>
            <a:lvl6pPr marL="2514600" indent="-228600" defTabSz="457200" eaLnBrk="0" fontAlgn="base" hangingPunct="0">
              <a:spcBef>
                <a:spcPct val="0"/>
              </a:spcBef>
              <a:spcAft>
                <a:spcPct val="0"/>
              </a:spcAft>
              <a:defRPr sz="2400">
                <a:solidFill>
                  <a:schemeClr val="tx1"/>
                </a:solidFill>
                <a:latin typeface="Arial" panose="020B0604020202020204" pitchFamily="34" charset="0"/>
                <a:ea typeface="ヒラギノ角ゴ Pro W3" charset="0"/>
                <a:cs typeface="ヒラギノ角ゴ Pro W3" charset="0"/>
              </a:defRPr>
            </a:lvl6pPr>
            <a:lvl7pPr marL="2971800" indent="-228600" defTabSz="457200" eaLnBrk="0" fontAlgn="base" hangingPunct="0">
              <a:spcBef>
                <a:spcPct val="0"/>
              </a:spcBef>
              <a:spcAft>
                <a:spcPct val="0"/>
              </a:spcAft>
              <a:defRPr sz="2400">
                <a:solidFill>
                  <a:schemeClr val="tx1"/>
                </a:solidFill>
                <a:latin typeface="Arial" panose="020B0604020202020204" pitchFamily="34" charset="0"/>
                <a:ea typeface="ヒラギノ角ゴ Pro W3" charset="0"/>
                <a:cs typeface="ヒラギノ角ゴ Pro W3" charset="0"/>
              </a:defRPr>
            </a:lvl7pPr>
            <a:lvl8pPr marL="3429000" indent="-228600" defTabSz="457200" eaLnBrk="0" fontAlgn="base" hangingPunct="0">
              <a:spcBef>
                <a:spcPct val="0"/>
              </a:spcBef>
              <a:spcAft>
                <a:spcPct val="0"/>
              </a:spcAft>
              <a:defRPr sz="2400">
                <a:solidFill>
                  <a:schemeClr val="tx1"/>
                </a:solidFill>
                <a:latin typeface="Arial" panose="020B0604020202020204" pitchFamily="34" charset="0"/>
                <a:ea typeface="ヒラギノ角ゴ Pro W3" charset="0"/>
                <a:cs typeface="ヒラギノ角ゴ Pro W3" charset="0"/>
              </a:defRPr>
            </a:lvl8pPr>
            <a:lvl9pPr marL="3886200" indent="-228600" defTabSz="457200" eaLnBrk="0" fontAlgn="base" hangingPunct="0">
              <a:spcBef>
                <a:spcPct val="0"/>
              </a:spcBef>
              <a:spcAft>
                <a:spcPct val="0"/>
              </a:spcAft>
              <a:defRPr sz="2400">
                <a:solidFill>
                  <a:schemeClr val="tx1"/>
                </a:solidFill>
                <a:latin typeface="Arial" panose="020B0604020202020204" pitchFamily="34" charset="0"/>
                <a:ea typeface="ヒラギノ角ゴ Pro W3" charset="0"/>
                <a:cs typeface="ヒラギノ角ゴ Pro W3" charset="0"/>
              </a:defRPr>
            </a:lvl9pPr>
          </a:lstStyle>
          <a:p>
            <a:pPr eaLnBrk="1" hangingPunct="1"/>
            <a:fld id="{B5442BDF-AA19-478A-9205-D0986D67DC37}" type="slidenum">
              <a:rPr lang="en-US" altLang="nl-BE" sz="1200">
                <a:solidFill>
                  <a:schemeClr val="tx2"/>
                </a:solidFill>
              </a:rPr>
              <a:pPr eaLnBrk="1" hangingPunct="1"/>
              <a:t>3</a:t>
            </a:fld>
            <a:endParaRPr lang="en-US" altLang="nl-BE" sz="1200">
              <a:solidFill>
                <a:schemeClr val="tx2"/>
              </a:solidFill>
            </a:endParaRPr>
          </a:p>
        </p:txBody>
      </p:sp>
    </p:spTree>
    <p:extLst>
      <p:ext uri="{BB962C8B-B14F-4D97-AF65-F5344CB8AC3E}">
        <p14:creationId xmlns:p14="http://schemas.microsoft.com/office/powerpoint/2010/main" val="367530390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jdelijke aanduiding voor inhoud 2"/>
          <p:cNvSpPr>
            <a:spLocks noGrp="1"/>
          </p:cNvSpPr>
          <p:nvPr>
            <p:ph idx="1"/>
          </p:nvPr>
        </p:nvSpPr>
        <p:spPr/>
        <p:txBody>
          <a:bodyPr/>
          <a:lstStyle/>
          <a:p>
            <a:r>
              <a:rPr lang="nl-BE" dirty="0" smtClean="0"/>
              <a:t>Anno 2019 geen expliciete juridische grondslag voor online</a:t>
            </a:r>
          </a:p>
          <a:p>
            <a:r>
              <a:rPr lang="nl-BE" dirty="0" smtClean="0"/>
              <a:t>Geen enkele verantwoording voor verschillende regeling tussen artikel dat in print verschijnt en artikel dat online verschijnt</a:t>
            </a:r>
            <a:endParaRPr lang="nl-BE" dirty="0"/>
          </a:p>
        </p:txBody>
      </p:sp>
      <p:sp>
        <p:nvSpPr>
          <p:cNvPr id="5" name="Tijdelijke aanduiding voor dianummer 4"/>
          <p:cNvSpPr>
            <a:spLocks noGrp="1"/>
          </p:cNvSpPr>
          <p:nvPr>
            <p:ph type="sldNum" sz="quarter" idx="11"/>
          </p:nvPr>
        </p:nvSpPr>
        <p:spPr/>
        <p:txBody>
          <a:bodyPr/>
          <a:lstStyle/>
          <a:p>
            <a:fld id="{E977BA83-8807-4B04-9644-DE030A170DD7}" type="slidenum">
              <a:rPr lang="en-US" altLang="nl-BE" smtClean="0"/>
              <a:pPr/>
              <a:t>4</a:t>
            </a:fld>
            <a:endParaRPr lang="en-US" altLang="nl-BE"/>
          </a:p>
        </p:txBody>
      </p:sp>
      <p:sp>
        <p:nvSpPr>
          <p:cNvPr id="6" name="Titel 5"/>
          <p:cNvSpPr>
            <a:spLocks noGrp="1"/>
          </p:cNvSpPr>
          <p:nvPr>
            <p:ph type="title"/>
          </p:nvPr>
        </p:nvSpPr>
        <p:spPr/>
        <p:txBody>
          <a:bodyPr/>
          <a:lstStyle/>
          <a:p>
            <a:pPr algn="l"/>
            <a:r>
              <a:rPr lang="nl-BE" sz="2800" dirty="0" smtClean="0"/>
              <a:t>Uitbreiding naar online….</a:t>
            </a:r>
            <a:endParaRPr lang="nl-BE" sz="2800" dirty="0"/>
          </a:p>
        </p:txBody>
      </p:sp>
    </p:spTree>
    <p:extLst>
      <p:ext uri="{BB962C8B-B14F-4D97-AF65-F5344CB8AC3E}">
        <p14:creationId xmlns:p14="http://schemas.microsoft.com/office/powerpoint/2010/main" val="216681710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pPr algn="l"/>
            <a:r>
              <a:rPr lang="nl-BE" sz="2800" dirty="0" smtClean="0"/>
              <a:t>niet zonder harmonisering</a:t>
            </a:r>
            <a:endParaRPr lang="nl-BE" sz="2800" dirty="0"/>
          </a:p>
        </p:txBody>
      </p:sp>
      <p:sp>
        <p:nvSpPr>
          <p:cNvPr id="3" name="Tijdelijke aanduiding voor inhoud 2"/>
          <p:cNvSpPr>
            <a:spLocks noGrp="1"/>
          </p:cNvSpPr>
          <p:nvPr>
            <p:ph idx="1"/>
          </p:nvPr>
        </p:nvSpPr>
        <p:spPr/>
        <p:txBody>
          <a:bodyPr/>
          <a:lstStyle/>
          <a:p>
            <a:r>
              <a:rPr lang="nl-BE" dirty="0" smtClean="0"/>
              <a:t>Eengemaakt wettelijk kader</a:t>
            </a:r>
          </a:p>
          <a:p>
            <a:r>
              <a:rPr lang="nl-BE" dirty="0" smtClean="0"/>
              <a:t>Medium neutrale regelgeving</a:t>
            </a:r>
          </a:p>
          <a:p>
            <a:r>
              <a:rPr lang="nl-BE" dirty="0" smtClean="0"/>
              <a:t>Basis: bestaande regelgeving voor audiovisuele media</a:t>
            </a:r>
          </a:p>
          <a:p>
            <a:pPr lvl="1"/>
            <a:r>
              <a:rPr lang="nl-BE" dirty="0" smtClean="0"/>
              <a:t>Recentere bepalingen</a:t>
            </a:r>
          </a:p>
          <a:p>
            <a:pPr lvl="1"/>
            <a:r>
              <a:rPr lang="nl-BE" dirty="0" smtClean="0"/>
              <a:t>In lijn met de aanbevelingen van de Raad van Europa</a:t>
            </a:r>
            <a:endParaRPr lang="nl-BE" dirty="0"/>
          </a:p>
        </p:txBody>
      </p:sp>
      <p:sp>
        <p:nvSpPr>
          <p:cNvPr id="4" name="Tijdelijke aanduiding voor datum 3"/>
          <p:cNvSpPr>
            <a:spLocks noGrp="1"/>
          </p:cNvSpPr>
          <p:nvPr>
            <p:ph type="dt" sz="half" idx="10"/>
          </p:nvPr>
        </p:nvSpPr>
        <p:spPr>
          <a:xfrm>
            <a:off x="7956550" y="-26988"/>
            <a:ext cx="730250" cy="287338"/>
          </a:xfrm>
        </p:spPr>
        <p:txBody>
          <a:bodyPr/>
          <a:lstStyle/>
          <a:p>
            <a:pPr>
              <a:defRPr/>
            </a:pPr>
            <a:r>
              <a:rPr lang="en-US" dirty="0" smtClean="0"/>
              <a:t>4/2/2019</a:t>
            </a:r>
            <a:endParaRPr lang="en-US" dirty="0"/>
          </a:p>
        </p:txBody>
      </p:sp>
      <p:sp>
        <p:nvSpPr>
          <p:cNvPr id="5" name="Tijdelijke aanduiding voor dianummer 4"/>
          <p:cNvSpPr>
            <a:spLocks noGrp="1"/>
          </p:cNvSpPr>
          <p:nvPr>
            <p:ph type="sldNum" sz="quarter" idx="11"/>
          </p:nvPr>
        </p:nvSpPr>
        <p:spPr/>
        <p:txBody>
          <a:bodyPr/>
          <a:lstStyle/>
          <a:p>
            <a:fld id="{E977BA83-8807-4B04-9644-DE030A170DD7}" type="slidenum">
              <a:rPr lang="en-US" altLang="nl-BE" smtClean="0"/>
              <a:pPr/>
              <a:t>5</a:t>
            </a:fld>
            <a:endParaRPr lang="en-US" altLang="nl-BE"/>
          </a:p>
        </p:txBody>
      </p:sp>
    </p:spTree>
    <p:extLst>
      <p:ext uri="{BB962C8B-B14F-4D97-AF65-F5344CB8AC3E}">
        <p14:creationId xmlns:p14="http://schemas.microsoft.com/office/powerpoint/2010/main" val="314328806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pPr algn="l"/>
            <a:r>
              <a:rPr lang="nl-BE" sz="2800" dirty="0" smtClean="0"/>
              <a:t>Aanbevelingen inzake harmonisatie</a:t>
            </a:r>
            <a:br>
              <a:rPr lang="nl-BE" sz="2800" dirty="0" smtClean="0"/>
            </a:br>
            <a:endParaRPr lang="nl-BE" sz="2800" dirty="0"/>
          </a:p>
        </p:txBody>
      </p:sp>
      <p:sp>
        <p:nvSpPr>
          <p:cNvPr id="4" name="Tijdelijke aanduiding voor datum 3"/>
          <p:cNvSpPr>
            <a:spLocks noGrp="1"/>
          </p:cNvSpPr>
          <p:nvPr>
            <p:ph type="dt" sz="half" idx="10"/>
          </p:nvPr>
        </p:nvSpPr>
        <p:spPr/>
        <p:txBody>
          <a:bodyPr/>
          <a:lstStyle/>
          <a:p>
            <a:pPr>
              <a:defRPr/>
            </a:pPr>
            <a:r>
              <a:rPr lang="en-US" dirty="0" smtClean="0"/>
              <a:t>4/2/2019</a:t>
            </a:r>
            <a:endParaRPr lang="en-US" dirty="0"/>
          </a:p>
        </p:txBody>
      </p:sp>
      <p:sp>
        <p:nvSpPr>
          <p:cNvPr id="5" name="Tijdelijke aanduiding voor dianummer 4"/>
          <p:cNvSpPr>
            <a:spLocks noGrp="1"/>
          </p:cNvSpPr>
          <p:nvPr>
            <p:ph type="sldNum" sz="quarter" idx="11"/>
          </p:nvPr>
        </p:nvSpPr>
        <p:spPr/>
        <p:txBody>
          <a:bodyPr/>
          <a:lstStyle/>
          <a:p>
            <a:fld id="{E977BA83-8807-4B04-9644-DE030A170DD7}" type="slidenum">
              <a:rPr lang="en-US" altLang="nl-BE" smtClean="0"/>
              <a:pPr/>
              <a:t>6</a:t>
            </a:fld>
            <a:endParaRPr lang="en-US" altLang="nl-BE"/>
          </a:p>
        </p:txBody>
      </p:sp>
      <p:graphicFrame>
        <p:nvGraphicFramePr>
          <p:cNvPr id="13" name="Tijdelijke aanduiding voor inhoud 12"/>
          <p:cNvGraphicFramePr>
            <a:graphicFrameLocks noGrp="1"/>
          </p:cNvGraphicFramePr>
          <p:nvPr>
            <p:ph idx="1"/>
            <p:extLst>
              <p:ext uri="{D42A27DB-BD31-4B8C-83A1-F6EECF244321}">
                <p14:modId xmlns:p14="http://schemas.microsoft.com/office/powerpoint/2010/main" val="513435564"/>
              </p:ext>
            </p:extLst>
          </p:nvPr>
        </p:nvGraphicFramePr>
        <p:xfrm>
          <a:off x="598488" y="1600200"/>
          <a:ext cx="8088312" cy="405765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03246459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pPr algn="l"/>
            <a:r>
              <a:rPr lang="nl-BE" sz="2800" dirty="0" smtClean="0"/>
              <a:t>Harmonisatie: algemene bepalingen</a:t>
            </a:r>
            <a:endParaRPr lang="nl-BE" sz="2800" dirty="0"/>
          </a:p>
        </p:txBody>
      </p:sp>
      <p:sp>
        <p:nvSpPr>
          <p:cNvPr id="3" name="Tijdelijke aanduiding voor inhoud 2"/>
          <p:cNvSpPr>
            <a:spLocks noGrp="1"/>
          </p:cNvSpPr>
          <p:nvPr>
            <p:ph idx="1"/>
          </p:nvPr>
        </p:nvSpPr>
        <p:spPr>
          <a:xfrm>
            <a:off x="598290" y="1600200"/>
            <a:ext cx="8088510" cy="4329656"/>
          </a:xfrm>
        </p:spPr>
        <p:txBody>
          <a:bodyPr/>
          <a:lstStyle/>
          <a:p>
            <a:pPr marL="0" indent="0">
              <a:buNone/>
            </a:pPr>
            <a:r>
              <a:rPr lang="nl-BE" sz="2400" dirty="0"/>
              <a:t>Elke natuurlijke of rechtspersoon die bij name is genoemd of impliciet aangewezen </a:t>
            </a:r>
          </a:p>
          <a:p>
            <a:pPr lvl="1"/>
            <a:r>
              <a:rPr lang="nl-BE" sz="2400" dirty="0"/>
              <a:t>Te verregaande invulling</a:t>
            </a:r>
          </a:p>
          <a:p>
            <a:pPr lvl="1"/>
            <a:r>
              <a:rPr lang="nl-BE" sz="2400" dirty="0" smtClean="0"/>
              <a:t>Misbruik</a:t>
            </a:r>
          </a:p>
          <a:p>
            <a:pPr lvl="1"/>
            <a:r>
              <a:rPr lang="nl-BE" sz="2400" dirty="0" smtClean="0"/>
              <a:t>D</a:t>
            </a:r>
            <a:r>
              <a:rPr lang="nl-BE" sz="2400" dirty="0"/>
              <a:t>. </a:t>
            </a:r>
            <a:r>
              <a:rPr lang="nl-BE" sz="2400" dirty="0" err="1"/>
              <a:t>Voorhoof</a:t>
            </a:r>
            <a:r>
              <a:rPr lang="nl-BE" sz="2400" dirty="0"/>
              <a:t> (</a:t>
            </a:r>
            <a:r>
              <a:rPr lang="nl-BE" sz="2400" dirty="0" smtClean="0"/>
              <a:t>2001): </a:t>
            </a:r>
            <a:r>
              <a:rPr lang="nl-BE" sz="2000" b="0" dirty="0">
                <a:latin typeface="Helvetica" panose="020B0604020202020204" pitchFamily="34" charset="0"/>
                <a:cs typeface="Helvetica" panose="020B0604020202020204" pitchFamily="34" charset="0"/>
              </a:rPr>
              <a:t>“Stelsel van toepassing op printmedia is onhoudbaar. Het feit dat het volstaat dat men genoemd is in een persartikel om een recht van antwoord te eisen is buitensporig en te beschouwen als een niet-pertinente en onevenredige inmenging in de redactionele vrijheid”</a:t>
            </a:r>
          </a:p>
          <a:p>
            <a:pPr marL="0" indent="0">
              <a:buNone/>
            </a:pPr>
            <a:endParaRPr lang="nl-BE" dirty="0"/>
          </a:p>
        </p:txBody>
      </p:sp>
      <p:sp>
        <p:nvSpPr>
          <p:cNvPr id="4" name="Tijdelijke aanduiding voor datum 3"/>
          <p:cNvSpPr>
            <a:spLocks noGrp="1"/>
          </p:cNvSpPr>
          <p:nvPr>
            <p:ph type="dt" sz="half" idx="10"/>
          </p:nvPr>
        </p:nvSpPr>
        <p:spPr/>
        <p:txBody>
          <a:bodyPr/>
          <a:lstStyle/>
          <a:p>
            <a:pPr>
              <a:defRPr/>
            </a:pPr>
            <a:r>
              <a:rPr lang="en-US" dirty="0" smtClean="0"/>
              <a:t>4/2/2019</a:t>
            </a:r>
            <a:endParaRPr lang="en-US" dirty="0"/>
          </a:p>
        </p:txBody>
      </p:sp>
      <p:sp>
        <p:nvSpPr>
          <p:cNvPr id="5" name="Tijdelijke aanduiding voor dianummer 4"/>
          <p:cNvSpPr>
            <a:spLocks noGrp="1"/>
          </p:cNvSpPr>
          <p:nvPr>
            <p:ph type="sldNum" sz="quarter" idx="11"/>
          </p:nvPr>
        </p:nvSpPr>
        <p:spPr/>
        <p:txBody>
          <a:bodyPr/>
          <a:lstStyle/>
          <a:p>
            <a:fld id="{E977BA83-8807-4B04-9644-DE030A170DD7}" type="slidenum">
              <a:rPr lang="en-US" altLang="nl-BE" smtClean="0"/>
              <a:pPr/>
              <a:t>7</a:t>
            </a:fld>
            <a:endParaRPr lang="en-US" altLang="nl-BE"/>
          </a:p>
        </p:txBody>
      </p:sp>
      <mc:AlternateContent xmlns:mc="http://schemas.openxmlformats.org/markup-compatibility/2006" xmlns:p14="http://schemas.microsoft.com/office/powerpoint/2010/main">
        <mc:Choice Requires="p14">
          <p:contentPart p14:bwMode="auto" r:id="rId2">
            <p14:nvContentPartPr>
              <p14:cNvPr id="7" name="Inkt 6"/>
              <p14:cNvContentPartPr/>
              <p14:nvPr/>
            </p14:nvContentPartPr>
            <p14:xfrm>
              <a:off x="4048167" y="1770578"/>
              <a:ext cx="383040" cy="490680"/>
            </p14:xfrm>
          </p:contentPart>
        </mc:Choice>
        <mc:Fallback xmlns="">
          <p:pic>
            <p:nvPicPr>
              <p:cNvPr id="7" name="Inkt 6"/>
              <p:cNvPicPr/>
              <p:nvPr/>
            </p:nvPicPr>
            <p:blipFill>
              <a:blip r:embed="rId3"/>
              <a:stretch>
                <a:fillRect/>
              </a:stretch>
            </p:blipFill>
            <p:spPr>
              <a:xfrm>
                <a:off x="3964287" y="1686698"/>
                <a:ext cx="550800" cy="658440"/>
              </a:xfrm>
              <a:prstGeom prst="rect">
                <a:avLst/>
              </a:prstGeom>
            </p:spPr>
          </p:pic>
        </mc:Fallback>
      </mc:AlternateContent>
      <mc:AlternateContent xmlns:mc="http://schemas.openxmlformats.org/markup-compatibility/2006" xmlns:p14="http://schemas.microsoft.com/office/powerpoint/2010/main">
        <mc:Choice Requires="p14">
          <p:contentPart p14:bwMode="auto" r:id="rId4">
            <p14:nvContentPartPr>
              <p14:cNvPr id="9" name="Inkt 8"/>
              <p14:cNvContentPartPr/>
              <p14:nvPr/>
            </p14:nvContentPartPr>
            <p14:xfrm>
              <a:off x="3956727" y="1820618"/>
              <a:ext cx="424440" cy="432360"/>
            </p14:xfrm>
          </p:contentPart>
        </mc:Choice>
        <mc:Fallback xmlns="">
          <p:pic>
            <p:nvPicPr>
              <p:cNvPr id="9" name="Inkt 8"/>
              <p:cNvPicPr/>
              <p:nvPr/>
            </p:nvPicPr>
            <p:blipFill>
              <a:blip r:embed="rId5"/>
              <a:stretch>
                <a:fillRect/>
              </a:stretch>
            </p:blipFill>
            <p:spPr>
              <a:xfrm>
                <a:off x="3872847" y="1736738"/>
                <a:ext cx="592200" cy="600120"/>
              </a:xfrm>
              <a:prstGeom prst="rect">
                <a:avLst/>
              </a:prstGeom>
            </p:spPr>
          </p:pic>
        </mc:Fallback>
      </mc:AlternateContent>
      <p:sp>
        <p:nvSpPr>
          <p:cNvPr id="10" name="Pijl-rechts 9"/>
          <p:cNvSpPr/>
          <p:nvPr/>
        </p:nvSpPr>
        <p:spPr>
          <a:xfrm>
            <a:off x="3956727" y="5445224"/>
            <a:ext cx="978408" cy="484632"/>
          </a:xfrm>
          <a:prstGeom prst="right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nl-BE"/>
          </a:p>
        </p:txBody>
      </p:sp>
    </p:spTree>
    <p:extLst>
      <p:ext uri="{BB962C8B-B14F-4D97-AF65-F5344CB8AC3E}">
        <p14:creationId xmlns:p14="http://schemas.microsoft.com/office/powerpoint/2010/main" val="409279730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pPr algn="l"/>
            <a:r>
              <a:rPr lang="nl-BE" sz="2800" dirty="0"/>
              <a:t>Harmonisatie: algemene bepalingen</a:t>
            </a:r>
          </a:p>
        </p:txBody>
      </p:sp>
      <p:sp>
        <p:nvSpPr>
          <p:cNvPr id="3" name="Tijdelijke aanduiding voor inhoud 2"/>
          <p:cNvSpPr>
            <a:spLocks noGrp="1"/>
          </p:cNvSpPr>
          <p:nvPr>
            <p:ph idx="1"/>
          </p:nvPr>
        </p:nvSpPr>
        <p:spPr/>
        <p:txBody>
          <a:bodyPr/>
          <a:lstStyle/>
          <a:p>
            <a:pPr marL="457200" lvl="1" indent="0">
              <a:buNone/>
            </a:pPr>
            <a:r>
              <a:rPr lang="nl-BE" sz="2400" dirty="0" smtClean="0"/>
              <a:t>Belang (aanzien en reputatie) + onjuistheid</a:t>
            </a:r>
          </a:p>
          <a:p>
            <a:pPr lvl="1"/>
            <a:r>
              <a:rPr lang="nl-BE" sz="2400" dirty="0" smtClean="0"/>
              <a:t>In </a:t>
            </a:r>
            <a:r>
              <a:rPr lang="nl-BE" sz="2400" dirty="0"/>
              <a:t>lijn met</a:t>
            </a:r>
          </a:p>
          <a:p>
            <a:pPr lvl="2"/>
            <a:r>
              <a:rPr lang="nl-BE" sz="2000" dirty="0"/>
              <a:t>Raad van Europa: </a:t>
            </a:r>
          </a:p>
          <a:p>
            <a:pPr lvl="3"/>
            <a:r>
              <a:rPr lang="nl-BE" sz="1800" dirty="0"/>
              <a:t>1974: om beweerde onjuiste feiten te corrigeren en op voorwaarde dat de aanvrager blijk geeft van een wettig belang</a:t>
            </a:r>
          </a:p>
          <a:p>
            <a:pPr lvl="3"/>
            <a:r>
              <a:rPr lang="nl-BE" sz="1800" dirty="0"/>
              <a:t>2004: om te reageren tegen onjuiste of grievende berichten. De indiener ervan moet een belang aantonen</a:t>
            </a:r>
          </a:p>
          <a:p>
            <a:pPr lvl="2"/>
            <a:r>
              <a:rPr lang="nl-BE" sz="2000" dirty="0" smtClean="0"/>
              <a:t>Observatorium voor de Rechten op het internet (2006): </a:t>
            </a:r>
            <a:r>
              <a:rPr lang="nl-BE" sz="1800" b="0" dirty="0" smtClean="0">
                <a:latin typeface="Helvetica" panose="020B0604020202020204" pitchFamily="34" charset="0"/>
                <a:cs typeface="Helvetica" panose="020B0604020202020204" pitchFamily="34" charset="0"/>
              </a:rPr>
              <a:t>enkel in gevallen waar onjuiste informatie moet worden rechtgezet of indien de eer van de verzoeker is aangetast</a:t>
            </a:r>
            <a:endParaRPr lang="nl-BE" sz="1800" b="0" dirty="0">
              <a:latin typeface="Helvetica" panose="020B0604020202020204" pitchFamily="34" charset="0"/>
              <a:cs typeface="Helvetica" panose="020B0604020202020204" pitchFamily="34" charset="0"/>
            </a:endParaRPr>
          </a:p>
          <a:p>
            <a:pPr marL="0" indent="0">
              <a:buNone/>
            </a:pPr>
            <a:r>
              <a:rPr lang="nl-BE" sz="2000" dirty="0"/>
              <a:t>Beperkt tot wat strikt noodzakelijk is om te reageren op de informatie die de aanleiding is geweest tot het verzoek</a:t>
            </a:r>
          </a:p>
          <a:p>
            <a:endParaRPr lang="nl-BE" sz="2400" dirty="0"/>
          </a:p>
        </p:txBody>
      </p:sp>
      <p:sp>
        <p:nvSpPr>
          <p:cNvPr id="4" name="Tijdelijke aanduiding voor datum 3"/>
          <p:cNvSpPr>
            <a:spLocks noGrp="1"/>
          </p:cNvSpPr>
          <p:nvPr>
            <p:ph type="dt" sz="half" idx="10"/>
          </p:nvPr>
        </p:nvSpPr>
        <p:spPr/>
        <p:txBody>
          <a:bodyPr/>
          <a:lstStyle/>
          <a:p>
            <a:pPr>
              <a:defRPr/>
            </a:pPr>
            <a:r>
              <a:rPr lang="en-US" dirty="0" smtClean="0"/>
              <a:t>4/2/2019</a:t>
            </a:r>
            <a:endParaRPr lang="en-US" dirty="0"/>
          </a:p>
        </p:txBody>
      </p:sp>
      <p:sp>
        <p:nvSpPr>
          <p:cNvPr id="5" name="Tijdelijke aanduiding voor dianummer 4"/>
          <p:cNvSpPr>
            <a:spLocks noGrp="1"/>
          </p:cNvSpPr>
          <p:nvPr>
            <p:ph type="sldNum" sz="quarter" idx="11"/>
          </p:nvPr>
        </p:nvSpPr>
        <p:spPr/>
        <p:txBody>
          <a:bodyPr/>
          <a:lstStyle/>
          <a:p>
            <a:fld id="{E977BA83-8807-4B04-9644-DE030A170DD7}" type="slidenum">
              <a:rPr lang="en-US" altLang="nl-BE" smtClean="0"/>
              <a:pPr/>
              <a:t>8</a:t>
            </a:fld>
            <a:endParaRPr lang="en-US" altLang="nl-BE"/>
          </a:p>
        </p:txBody>
      </p:sp>
    </p:spTree>
    <p:extLst>
      <p:ext uri="{BB962C8B-B14F-4D97-AF65-F5344CB8AC3E}">
        <p14:creationId xmlns:p14="http://schemas.microsoft.com/office/powerpoint/2010/main" val="178684733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pPr algn="l"/>
            <a:r>
              <a:rPr lang="nl-BE" sz="2800" dirty="0"/>
              <a:t>Harmonisatie: algemene bepalingen</a:t>
            </a:r>
          </a:p>
        </p:txBody>
      </p:sp>
      <p:sp>
        <p:nvSpPr>
          <p:cNvPr id="3" name="Tijdelijke aanduiding voor inhoud 2"/>
          <p:cNvSpPr>
            <a:spLocks noGrp="1"/>
          </p:cNvSpPr>
          <p:nvPr>
            <p:ph idx="1"/>
          </p:nvPr>
        </p:nvSpPr>
        <p:spPr/>
        <p:txBody>
          <a:bodyPr/>
          <a:lstStyle/>
          <a:p>
            <a:r>
              <a:rPr lang="nl-BE" dirty="0" smtClean="0"/>
              <a:t>Aangetekend schrijven</a:t>
            </a:r>
          </a:p>
          <a:p>
            <a:pPr lvl="1"/>
            <a:r>
              <a:rPr lang="nl-BE" sz="2400" dirty="0" smtClean="0"/>
              <a:t>Geen discussie meer over tijdstip</a:t>
            </a:r>
          </a:p>
          <a:p>
            <a:pPr lvl="1"/>
            <a:r>
              <a:rPr lang="nl-BE" sz="2400" dirty="0" smtClean="0"/>
              <a:t>Bewijslevering</a:t>
            </a:r>
          </a:p>
          <a:p>
            <a:r>
              <a:rPr lang="nl-BE" dirty="0" smtClean="0"/>
              <a:t>Binnen termijn van 1 maand</a:t>
            </a:r>
          </a:p>
          <a:p>
            <a:pPr lvl="1"/>
            <a:r>
              <a:rPr lang="nl-BE" sz="2400" dirty="0" smtClean="0"/>
              <a:t>Strekking van de wet </a:t>
            </a:r>
          </a:p>
          <a:p>
            <a:r>
              <a:rPr lang="nl-BE" dirty="0" smtClean="0"/>
              <a:t>Repliek moet mogelijk zijn</a:t>
            </a:r>
          </a:p>
          <a:p>
            <a:r>
              <a:rPr lang="nl-BE" dirty="0" smtClean="0"/>
              <a:t>Geen recht van antwoord bij vrijwillige rechtzetting</a:t>
            </a:r>
            <a:endParaRPr lang="nl-BE" dirty="0"/>
          </a:p>
        </p:txBody>
      </p:sp>
      <p:sp>
        <p:nvSpPr>
          <p:cNvPr id="4" name="Tijdelijke aanduiding voor datum 3"/>
          <p:cNvSpPr>
            <a:spLocks noGrp="1"/>
          </p:cNvSpPr>
          <p:nvPr>
            <p:ph type="dt" sz="half" idx="10"/>
          </p:nvPr>
        </p:nvSpPr>
        <p:spPr/>
        <p:txBody>
          <a:bodyPr/>
          <a:lstStyle/>
          <a:p>
            <a:pPr>
              <a:defRPr/>
            </a:pPr>
            <a:r>
              <a:rPr lang="en-US" dirty="0" smtClean="0"/>
              <a:t>4/2/2019</a:t>
            </a:r>
            <a:endParaRPr lang="en-US" dirty="0"/>
          </a:p>
        </p:txBody>
      </p:sp>
      <p:sp>
        <p:nvSpPr>
          <p:cNvPr id="5" name="Tijdelijke aanduiding voor dianummer 4"/>
          <p:cNvSpPr>
            <a:spLocks noGrp="1"/>
          </p:cNvSpPr>
          <p:nvPr>
            <p:ph type="sldNum" sz="quarter" idx="11"/>
          </p:nvPr>
        </p:nvSpPr>
        <p:spPr/>
        <p:txBody>
          <a:bodyPr/>
          <a:lstStyle/>
          <a:p>
            <a:fld id="{E977BA83-8807-4B04-9644-DE030A170DD7}" type="slidenum">
              <a:rPr lang="en-US" altLang="nl-BE" smtClean="0"/>
              <a:pPr/>
              <a:t>9</a:t>
            </a:fld>
            <a:endParaRPr lang="en-US" altLang="nl-BE"/>
          </a:p>
        </p:txBody>
      </p:sp>
    </p:spTree>
    <p:extLst>
      <p:ext uri="{BB962C8B-B14F-4D97-AF65-F5344CB8AC3E}">
        <p14:creationId xmlns:p14="http://schemas.microsoft.com/office/powerpoint/2010/main" val="3329746336"/>
      </p:ext>
    </p:extLst>
  </p:cSld>
  <p:clrMapOvr>
    <a:masterClrMapping/>
  </p:clrMapOvr>
  <p:timing>
    <p:tnLst>
      <p:par>
        <p:cTn id="1" dur="indefinite" restart="never" nodeType="tmRoot"/>
      </p:par>
    </p:tnLst>
  </p:timing>
</p:sld>
</file>

<file path=ppt/theme/theme1.xml><?xml version="1.0" encoding="utf-8"?>
<a:theme xmlns:a="http://schemas.openxmlformats.org/drawingml/2006/main" name="nieuwmedia">
  <a:themeElements>
    <a:clrScheme name="Custom 1">
      <a:dk1>
        <a:sysClr val="windowText" lastClr="000000"/>
      </a:dk1>
      <a:lt1>
        <a:sysClr val="window" lastClr="FFFFFF"/>
      </a:lt1>
      <a:dk2>
        <a:srgbClr val="FFFFFE"/>
      </a:dk2>
      <a:lt2>
        <a:srgbClr val="FFFFFE"/>
      </a:lt2>
      <a:accent1>
        <a:srgbClr val="00A0CB"/>
      </a:accent1>
      <a:accent2>
        <a:srgbClr val="565F5D"/>
      </a:accent2>
      <a:accent3>
        <a:srgbClr val="54B8D3"/>
      </a:accent3>
      <a:accent4>
        <a:srgbClr val="91CFE6"/>
      </a:accent4>
      <a:accent5>
        <a:srgbClr val="74C3D6"/>
      </a:accent5>
      <a:accent6>
        <a:srgbClr val="AEDADE"/>
      </a:accent6>
      <a:hlink>
        <a:srgbClr val="0083FF"/>
      </a:hlink>
      <a:folHlink>
        <a:srgbClr val="800080"/>
      </a:folHlink>
    </a:clrScheme>
    <a:fontScheme name="Urban">
      <a:majorFont>
        <a:latin typeface="Trebuchet MS"/>
        <a:ea typeface=""/>
        <a:cs typeface=""/>
        <a:font script="Jpan" typeface="ＭＳ ゴシック"/>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eorgia"/>
        <a:ea typeface=""/>
        <a:cs typeface=""/>
        <a:font script="Jpan" typeface="ＭＳ 明朝"/>
        <a:font script="Hang" typeface="맑은 고딕"/>
        <a:font script="Hans" typeface="宋体"/>
        <a:font script="Hant" typeface="新細明體"/>
        <a:font script="Arab" typeface="Arial"/>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Powerpoint VNM</Template>
  <TotalTime>301</TotalTime>
  <Words>491</Words>
  <Application>Microsoft Office PowerPoint</Application>
  <PresentationFormat>Diavoorstelling (4:3)</PresentationFormat>
  <Paragraphs>93</Paragraphs>
  <Slides>12</Slides>
  <Notes>0</Notes>
  <HiddenSlides>0</HiddenSlides>
  <MMClips>0</MMClips>
  <ScaleCrop>false</ScaleCrop>
  <HeadingPairs>
    <vt:vector size="6" baseType="variant">
      <vt:variant>
        <vt:lpstr>Gebruikte lettertypen</vt:lpstr>
      </vt:variant>
      <vt:variant>
        <vt:i4>9</vt:i4>
      </vt:variant>
      <vt:variant>
        <vt:lpstr>Thema</vt:lpstr>
      </vt:variant>
      <vt:variant>
        <vt:i4>1</vt:i4>
      </vt:variant>
      <vt:variant>
        <vt:lpstr>Diatitels</vt:lpstr>
      </vt:variant>
      <vt:variant>
        <vt:i4>12</vt:i4>
      </vt:variant>
    </vt:vector>
  </HeadingPairs>
  <TitlesOfParts>
    <vt:vector size="22" baseType="lpstr">
      <vt:lpstr>MS PGothic</vt:lpstr>
      <vt:lpstr>MS PGothic</vt:lpstr>
      <vt:lpstr>Arial</vt:lpstr>
      <vt:lpstr>Calibri</vt:lpstr>
      <vt:lpstr>Georgia</vt:lpstr>
      <vt:lpstr>Helvetica</vt:lpstr>
      <vt:lpstr>Lucida Grande</vt:lpstr>
      <vt:lpstr>Lucida Sans</vt:lpstr>
      <vt:lpstr>ヒラギノ角ゴ Pro W3</vt:lpstr>
      <vt:lpstr>nieuwmedia</vt:lpstr>
      <vt:lpstr>Recht van antwoord  Senaat - Hoorzitting 4/2/2019  Commissie Transversale aangelegenheden/Gemeenschapsbevoegdheden</vt:lpstr>
      <vt:lpstr>Recht van antwoord in de praktijk</vt:lpstr>
      <vt:lpstr>Naar een actualisering van de wetgeving?</vt:lpstr>
      <vt:lpstr>Uitbreiding naar online….</vt:lpstr>
      <vt:lpstr>niet zonder harmonisering</vt:lpstr>
      <vt:lpstr>Aanbevelingen inzake harmonisatie </vt:lpstr>
      <vt:lpstr>Harmonisatie: algemene bepalingen</vt:lpstr>
      <vt:lpstr>Harmonisatie: algemene bepalingen</vt:lpstr>
      <vt:lpstr>Harmonisatie: algemene bepalingen</vt:lpstr>
      <vt:lpstr>Harmonisatie: algemene bepalingen</vt:lpstr>
      <vt:lpstr>Mediumspecifieke bepalingen online</vt:lpstr>
      <vt:lpstr>PowerPoint-presentatie</vt:lpstr>
    </vt:vector>
  </TitlesOfParts>
  <Company>Mediahuis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Recht van antwoord  Senaat - Hoorzitting 4/2/2019  Commissie Transversale aangelegenheden/Gemeenschapsbevoegdheden</dc:title>
  <dc:creator>Sandrien Mampaey</dc:creator>
  <cp:lastModifiedBy>Sandrien Mampaey</cp:lastModifiedBy>
  <cp:revision>22</cp:revision>
  <dcterms:created xsi:type="dcterms:W3CDTF">2019-01-30T15:49:32Z</dcterms:created>
  <dcterms:modified xsi:type="dcterms:W3CDTF">2019-02-04T11:06:17Z</dcterms:modified>
</cp:coreProperties>
</file>